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64" r:id="rId4"/>
    <p:sldId id="258" r:id="rId5"/>
    <p:sldId id="269" r:id="rId6"/>
    <p:sldId id="259" r:id="rId7"/>
    <p:sldId id="271" r:id="rId8"/>
    <p:sldId id="272" r:id="rId9"/>
    <p:sldId id="263" r:id="rId10"/>
    <p:sldId id="274" r:id="rId11"/>
    <p:sldId id="270"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elt" initials="a" lastIdx="1" clrIdx="0">
    <p:extLst>
      <p:ext uri="{19B8F6BF-5375-455C-9EA6-DF929625EA0E}">
        <p15:presenceInfo xmlns:p15="http://schemas.microsoft.com/office/powerpoint/2012/main" userId="anel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660"/>
  </p:normalViewPr>
  <p:slideViewPr>
    <p:cSldViewPr snapToGrid="0">
      <p:cViewPr varScale="1">
        <p:scale>
          <a:sx n="64" d="100"/>
          <a:sy n="64" d="100"/>
        </p:scale>
        <p:origin x="8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CE56E4-B384-4B79-A125-BAFC8C625F77}" type="doc">
      <dgm:prSet loTypeId="urn:microsoft.com/office/officeart/2005/8/layout/bList2" loCatId="list" qsTypeId="urn:microsoft.com/office/officeart/2005/8/quickstyle/simple1" qsCatId="simple" csTypeId="urn:microsoft.com/office/officeart/2005/8/colors/accent1_2" csCatId="accent1" phldr="1"/>
      <dgm:spPr/>
    </dgm:pt>
    <dgm:pt modelId="{031E26FA-A6D3-4CBF-8E32-12671DBFA95E}">
      <dgm:prSet phldrT="[Текст]"/>
      <dgm:spPr/>
      <dgm:t>
        <a:bodyPr/>
        <a:lstStyle/>
        <a:p>
          <a:r>
            <a:rPr lang="ru-RU" dirty="0" smtClean="0"/>
            <a:t>ЧЕМУ УЧИТЬ?</a:t>
          </a:r>
          <a:endParaRPr lang="ru-RU" dirty="0"/>
        </a:p>
      </dgm:t>
    </dgm:pt>
    <dgm:pt modelId="{A81218BD-6012-47DA-80B4-0F517F908F49}" type="parTrans" cxnId="{8C44062F-44F7-4DE7-8702-5E0E7AD51F15}">
      <dgm:prSet/>
      <dgm:spPr/>
      <dgm:t>
        <a:bodyPr/>
        <a:lstStyle/>
        <a:p>
          <a:endParaRPr lang="ru-RU"/>
        </a:p>
      </dgm:t>
    </dgm:pt>
    <dgm:pt modelId="{089588C2-D5D2-4E10-9AE6-3246C84DAFC1}" type="sibTrans" cxnId="{8C44062F-44F7-4DE7-8702-5E0E7AD51F15}">
      <dgm:prSet/>
      <dgm:spPr/>
      <dgm:t>
        <a:bodyPr/>
        <a:lstStyle/>
        <a:p>
          <a:endParaRPr lang="ru-RU"/>
        </a:p>
      </dgm:t>
    </dgm:pt>
    <dgm:pt modelId="{CC64556A-5B72-4E4B-84BD-71B0159E002A}">
      <dgm:prSet phldrT="[Текст]"/>
      <dgm:spPr/>
      <dgm:t>
        <a:bodyPr/>
        <a:lstStyle/>
        <a:p>
          <a:r>
            <a:rPr lang="ru-RU" dirty="0" smtClean="0"/>
            <a:t>ЗАЧЕМ УЧИТЬ?</a:t>
          </a:r>
          <a:endParaRPr lang="ru-RU" dirty="0"/>
        </a:p>
      </dgm:t>
    </dgm:pt>
    <dgm:pt modelId="{D82E209F-76E4-4E1A-9599-CDFC7CC4EF70}" type="parTrans" cxnId="{64579F09-09FF-4DA1-89CD-5EA7677720BA}">
      <dgm:prSet/>
      <dgm:spPr/>
      <dgm:t>
        <a:bodyPr/>
        <a:lstStyle/>
        <a:p>
          <a:endParaRPr lang="ru-RU"/>
        </a:p>
      </dgm:t>
    </dgm:pt>
    <dgm:pt modelId="{87971BF2-16F6-41E2-B8CE-C3725E89D6CE}" type="sibTrans" cxnId="{64579F09-09FF-4DA1-89CD-5EA7677720BA}">
      <dgm:prSet/>
      <dgm:spPr/>
      <dgm:t>
        <a:bodyPr/>
        <a:lstStyle/>
        <a:p>
          <a:endParaRPr lang="ru-RU"/>
        </a:p>
      </dgm:t>
    </dgm:pt>
    <dgm:pt modelId="{8409B6BE-AAFA-4E30-9DEF-7079C258DE71}">
      <dgm:prSet phldrT="[Текст]"/>
      <dgm:spPr/>
      <dgm:t>
        <a:bodyPr/>
        <a:lstStyle/>
        <a:p>
          <a:r>
            <a:rPr lang="ru-RU" dirty="0" smtClean="0"/>
            <a:t>КАК УЧИТЬ?</a:t>
          </a:r>
          <a:endParaRPr lang="ru-RU" dirty="0"/>
        </a:p>
      </dgm:t>
    </dgm:pt>
    <dgm:pt modelId="{BBF6DA29-9F06-4A89-9B26-26C8B0520ECD}" type="parTrans" cxnId="{ED332DEF-E1D5-47FD-AE2C-C395E86DE733}">
      <dgm:prSet/>
      <dgm:spPr/>
      <dgm:t>
        <a:bodyPr/>
        <a:lstStyle/>
        <a:p>
          <a:endParaRPr lang="ru-RU"/>
        </a:p>
      </dgm:t>
    </dgm:pt>
    <dgm:pt modelId="{FB5E1735-3069-45A9-8592-9C62E7368C64}" type="sibTrans" cxnId="{ED332DEF-E1D5-47FD-AE2C-C395E86DE733}">
      <dgm:prSet/>
      <dgm:spPr/>
      <dgm:t>
        <a:bodyPr/>
        <a:lstStyle/>
        <a:p>
          <a:endParaRPr lang="ru-RU"/>
        </a:p>
      </dgm:t>
    </dgm:pt>
    <dgm:pt modelId="{9D5C60A0-FB18-4090-9E97-94EFCD81D0ED}" type="pres">
      <dgm:prSet presAssocID="{79CE56E4-B384-4B79-A125-BAFC8C625F77}" presName="diagram" presStyleCnt="0">
        <dgm:presLayoutVars>
          <dgm:dir/>
          <dgm:animLvl val="lvl"/>
          <dgm:resizeHandles val="exact"/>
        </dgm:presLayoutVars>
      </dgm:prSet>
      <dgm:spPr/>
    </dgm:pt>
    <dgm:pt modelId="{1BF30492-FCCB-4B75-8B27-E0CFD4563FA2}" type="pres">
      <dgm:prSet presAssocID="{031E26FA-A6D3-4CBF-8E32-12671DBFA95E}" presName="compNode" presStyleCnt="0"/>
      <dgm:spPr/>
    </dgm:pt>
    <dgm:pt modelId="{3FF8E628-5AB9-4407-A28F-AB0A467F3013}" type="pres">
      <dgm:prSet presAssocID="{031E26FA-A6D3-4CBF-8E32-12671DBFA95E}" presName="childRect" presStyleLbl="bgAcc1" presStyleIdx="0" presStyleCnt="3" custLinFactNeighborX="-2308" custLinFactNeighborY="-4032">
        <dgm:presLayoutVars>
          <dgm:bulletEnabled val="1"/>
        </dgm:presLayoutVars>
      </dgm:prSet>
      <dgm:spPr>
        <a:blipFill rotWithShape="0">
          <a:blip xmlns:r="http://schemas.openxmlformats.org/officeDocument/2006/relationships" r:embed="rId1"/>
          <a:stretch>
            <a:fillRect/>
          </a:stretch>
        </a:blipFill>
      </dgm:spPr>
      <dgm:t>
        <a:bodyPr/>
        <a:lstStyle/>
        <a:p>
          <a:endParaRPr lang="ru-RU"/>
        </a:p>
      </dgm:t>
    </dgm:pt>
    <dgm:pt modelId="{BA3D662C-86CD-44BD-836E-D7DE1E9D70E1}" type="pres">
      <dgm:prSet presAssocID="{031E26FA-A6D3-4CBF-8E32-12671DBFA95E}" presName="parentText" presStyleLbl="node1" presStyleIdx="0" presStyleCnt="0">
        <dgm:presLayoutVars>
          <dgm:chMax val="0"/>
          <dgm:bulletEnabled val="1"/>
        </dgm:presLayoutVars>
      </dgm:prSet>
      <dgm:spPr/>
      <dgm:t>
        <a:bodyPr/>
        <a:lstStyle/>
        <a:p>
          <a:endParaRPr lang="ru-RU"/>
        </a:p>
      </dgm:t>
    </dgm:pt>
    <dgm:pt modelId="{ACE2502E-3472-420A-AF9E-F3526DEAF5A6}" type="pres">
      <dgm:prSet presAssocID="{031E26FA-A6D3-4CBF-8E32-12671DBFA95E}" presName="parentRect" presStyleLbl="alignNode1" presStyleIdx="0" presStyleCnt="3"/>
      <dgm:spPr/>
      <dgm:t>
        <a:bodyPr/>
        <a:lstStyle/>
        <a:p>
          <a:endParaRPr lang="ru-RU"/>
        </a:p>
      </dgm:t>
    </dgm:pt>
    <dgm:pt modelId="{B8F92E7F-5B1F-41B0-9FEB-57B63408D4AF}" type="pres">
      <dgm:prSet presAssocID="{031E26FA-A6D3-4CBF-8E32-12671DBFA95E}" presName="adorn" presStyleLbl="fgAccFollowNode1" presStyleIdx="0" presStyleCnt="3"/>
      <dgm:spPr/>
    </dgm:pt>
    <dgm:pt modelId="{6A48CE9E-4067-4AE8-BD6B-A1863CAB9112}" type="pres">
      <dgm:prSet presAssocID="{089588C2-D5D2-4E10-9AE6-3246C84DAFC1}" presName="sibTrans" presStyleLbl="sibTrans2D1" presStyleIdx="0" presStyleCnt="0"/>
      <dgm:spPr/>
      <dgm:t>
        <a:bodyPr/>
        <a:lstStyle/>
        <a:p>
          <a:endParaRPr lang="ru-RU"/>
        </a:p>
      </dgm:t>
    </dgm:pt>
    <dgm:pt modelId="{B75FA898-0A4C-42C8-85D4-A768B11E0C88}" type="pres">
      <dgm:prSet presAssocID="{CC64556A-5B72-4E4B-84BD-71B0159E002A}" presName="compNode" presStyleCnt="0"/>
      <dgm:spPr/>
    </dgm:pt>
    <dgm:pt modelId="{40829BC5-BCE8-48E2-B443-4F6758BEA99A}" type="pres">
      <dgm:prSet presAssocID="{CC64556A-5B72-4E4B-84BD-71B0159E002A}" presName="childRect" presStyleLbl="bgAcc1" presStyleIdx="1" presStyleCnt="3">
        <dgm:presLayoutVars>
          <dgm:bulletEnabled val="1"/>
        </dgm:presLayoutVars>
      </dgm:prSet>
      <dgm:spPr>
        <a:blipFill rotWithShape="0">
          <a:blip xmlns:r="http://schemas.openxmlformats.org/officeDocument/2006/relationships" r:embed="rId2"/>
          <a:stretch>
            <a:fillRect/>
          </a:stretch>
        </a:blipFill>
      </dgm:spPr>
    </dgm:pt>
    <dgm:pt modelId="{4BC1681A-FC66-4260-955D-3CCE5B5D8EB1}" type="pres">
      <dgm:prSet presAssocID="{CC64556A-5B72-4E4B-84BD-71B0159E002A}" presName="parentText" presStyleLbl="node1" presStyleIdx="0" presStyleCnt="0">
        <dgm:presLayoutVars>
          <dgm:chMax val="0"/>
          <dgm:bulletEnabled val="1"/>
        </dgm:presLayoutVars>
      </dgm:prSet>
      <dgm:spPr/>
      <dgm:t>
        <a:bodyPr/>
        <a:lstStyle/>
        <a:p>
          <a:endParaRPr lang="ru-RU"/>
        </a:p>
      </dgm:t>
    </dgm:pt>
    <dgm:pt modelId="{4B03FF2F-B26A-4EE7-9B2C-3D885DD41F3A}" type="pres">
      <dgm:prSet presAssocID="{CC64556A-5B72-4E4B-84BD-71B0159E002A}" presName="parentRect" presStyleLbl="alignNode1" presStyleIdx="1" presStyleCnt="3"/>
      <dgm:spPr/>
      <dgm:t>
        <a:bodyPr/>
        <a:lstStyle/>
        <a:p>
          <a:endParaRPr lang="ru-RU"/>
        </a:p>
      </dgm:t>
    </dgm:pt>
    <dgm:pt modelId="{208FFE57-75FE-4CD3-AFE0-B2325273E784}" type="pres">
      <dgm:prSet presAssocID="{CC64556A-5B72-4E4B-84BD-71B0159E002A}" presName="adorn" presStyleLbl="fgAccFollowNode1" presStyleIdx="1" presStyleCnt="3"/>
      <dgm:spPr/>
    </dgm:pt>
    <dgm:pt modelId="{B69ED31D-29BB-4316-A84C-AFF963CCE88C}" type="pres">
      <dgm:prSet presAssocID="{87971BF2-16F6-41E2-B8CE-C3725E89D6CE}" presName="sibTrans" presStyleLbl="sibTrans2D1" presStyleIdx="0" presStyleCnt="0"/>
      <dgm:spPr/>
      <dgm:t>
        <a:bodyPr/>
        <a:lstStyle/>
        <a:p>
          <a:endParaRPr lang="ru-RU"/>
        </a:p>
      </dgm:t>
    </dgm:pt>
    <dgm:pt modelId="{2959AA50-510C-4FBE-BBB1-BE3E8C42B5B3}" type="pres">
      <dgm:prSet presAssocID="{8409B6BE-AAFA-4E30-9DEF-7079C258DE71}" presName="compNode" presStyleCnt="0"/>
      <dgm:spPr/>
    </dgm:pt>
    <dgm:pt modelId="{752A987A-DDEE-4E36-828B-A350BF6A8B3D}" type="pres">
      <dgm:prSet presAssocID="{8409B6BE-AAFA-4E30-9DEF-7079C258DE71}" presName="childRect" presStyleLbl="bgAcc1" presStyleIdx="2" presStyleCnt="3">
        <dgm:presLayoutVars>
          <dgm:bulletEnabled val="1"/>
        </dgm:presLayoutVars>
      </dgm:prSet>
      <dgm:spPr>
        <a:blipFill rotWithShape="0">
          <a:blip xmlns:r="http://schemas.openxmlformats.org/officeDocument/2006/relationships" r:embed="rId3"/>
          <a:stretch>
            <a:fillRect/>
          </a:stretch>
        </a:blipFill>
      </dgm:spPr>
    </dgm:pt>
    <dgm:pt modelId="{DD177F06-0E7E-4124-8091-C86B2E6B1451}" type="pres">
      <dgm:prSet presAssocID="{8409B6BE-AAFA-4E30-9DEF-7079C258DE71}" presName="parentText" presStyleLbl="node1" presStyleIdx="0" presStyleCnt="0">
        <dgm:presLayoutVars>
          <dgm:chMax val="0"/>
          <dgm:bulletEnabled val="1"/>
        </dgm:presLayoutVars>
      </dgm:prSet>
      <dgm:spPr/>
      <dgm:t>
        <a:bodyPr/>
        <a:lstStyle/>
        <a:p>
          <a:endParaRPr lang="ru-RU"/>
        </a:p>
      </dgm:t>
    </dgm:pt>
    <dgm:pt modelId="{F3EBE9AA-8964-4668-A635-B47AB5B4AEDB}" type="pres">
      <dgm:prSet presAssocID="{8409B6BE-AAFA-4E30-9DEF-7079C258DE71}" presName="parentRect" presStyleLbl="alignNode1" presStyleIdx="2" presStyleCnt="3"/>
      <dgm:spPr/>
      <dgm:t>
        <a:bodyPr/>
        <a:lstStyle/>
        <a:p>
          <a:endParaRPr lang="ru-RU"/>
        </a:p>
      </dgm:t>
    </dgm:pt>
    <dgm:pt modelId="{EB8A6607-3043-46F5-9FEC-361C463F39BB}" type="pres">
      <dgm:prSet presAssocID="{8409B6BE-AAFA-4E30-9DEF-7079C258DE71}" presName="adorn" presStyleLbl="fgAccFollowNode1" presStyleIdx="2" presStyleCnt="3"/>
      <dgm:spPr/>
    </dgm:pt>
  </dgm:ptLst>
  <dgm:cxnLst>
    <dgm:cxn modelId="{8C44062F-44F7-4DE7-8702-5E0E7AD51F15}" srcId="{79CE56E4-B384-4B79-A125-BAFC8C625F77}" destId="{031E26FA-A6D3-4CBF-8E32-12671DBFA95E}" srcOrd="0" destOrd="0" parTransId="{A81218BD-6012-47DA-80B4-0F517F908F49}" sibTransId="{089588C2-D5D2-4E10-9AE6-3246C84DAFC1}"/>
    <dgm:cxn modelId="{ED332DEF-E1D5-47FD-AE2C-C395E86DE733}" srcId="{79CE56E4-B384-4B79-A125-BAFC8C625F77}" destId="{8409B6BE-AAFA-4E30-9DEF-7079C258DE71}" srcOrd="2" destOrd="0" parTransId="{BBF6DA29-9F06-4A89-9B26-26C8B0520ECD}" sibTransId="{FB5E1735-3069-45A9-8592-9C62E7368C64}"/>
    <dgm:cxn modelId="{B4C5E3A7-658C-4C09-88DC-C8AD068631F4}" type="presOf" srcId="{8409B6BE-AAFA-4E30-9DEF-7079C258DE71}" destId="{DD177F06-0E7E-4124-8091-C86B2E6B1451}" srcOrd="0" destOrd="0" presId="urn:microsoft.com/office/officeart/2005/8/layout/bList2"/>
    <dgm:cxn modelId="{64579F09-09FF-4DA1-89CD-5EA7677720BA}" srcId="{79CE56E4-B384-4B79-A125-BAFC8C625F77}" destId="{CC64556A-5B72-4E4B-84BD-71B0159E002A}" srcOrd="1" destOrd="0" parTransId="{D82E209F-76E4-4E1A-9599-CDFC7CC4EF70}" sibTransId="{87971BF2-16F6-41E2-B8CE-C3725E89D6CE}"/>
    <dgm:cxn modelId="{6F455848-9728-4BE3-A627-D7DA8AD39970}" type="presOf" srcId="{87971BF2-16F6-41E2-B8CE-C3725E89D6CE}" destId="{B69ED31D-29BB-4316-A84C-AFF963CCE88C}" srcOrd="0" destOrd="0" presId="urn:microsoft.com/office/officeart/2005/8/layout/bList2"/>
    <dgm:cxn modelId="{375A145F-A3AB-4D0B-914E-CDC2C96B63E0}" type="presOf" srcId="{031E26FA-A6D3-4CBF-8E32-12671DBFA95E}" destId="{BA3D662C-86CD-44BD-836E-D7DE1E9D70E1}" srcOrd="0" destOrd="0" presId="urn:microsoft.com/office/officeart/2005/8/layout/bList2"/>
    <dgm:cxn modelId="{0C21B6B1-BC7C-45C4-9965-56D09A4D709C}" type="presOf" srcId="{CC64556A-5B72-4E4B-84BD-71B0159E002A}" destId="{4BC1681A-FC66-4260-955D-3CCE5B5D8EB1}" srcOrd="0" destOrd="0" presId="urn:microsoft.com/office/officeart/2005/8/layout/bList2"/>
    <dgm:cxn modelId="{DA54B142-10AC-42EA-A2A8-BB5D04B919FE}" type="presOf" srcId="{CC64556A-5B72-4E4B-84BD-71B0159E002A}" destId="{4B03FF2F-B26A-4EE7-9B2C-3D885DD41F3A}" srcOrd="1" destOrd="0" presId="urn:microsoft.com/office/officeart/2005/8/layout/bList2"/>
    <dgm:cxn modelId="{333890F1-86B1-46E1-8C5C-3574CD4995D7}" type="presOf" srcId="{8409B6BE-AAFA-4E30-9DEF-7079C258DE71}" destId="{F3EBE9AA-8964-4668-A635-B47AB5B4AEDB}" srcOrd="1" destOrd="0" presId="urn:microsoft.com/office/officeart/2005/8/layout/bList2"/>
    <dgm:cxn modelId="{758420CB-A157-4B19-A17F-614438E21770}" type="presOf" srcId="{031E26FA-A6D3-4CBF-8E32-12671DBFA95E}" destId="{ACE2502E-3472-420A-AF9E-F3526DEAF5A6}" srcOrd="1" destOrd="0" presId="urn:microsoft.com/office/officeart/2005/8/layout/bList2"/>
    <dgm:cxn modelId="{A464D581-78D1-416E-8E71-50BF9FFF2579}" type="presOf" srcId="{089588C2-D5D2-4E10-9AE6-3246C84DAFC1}" destId="{6A48CE9E-4067-4AE8-BD6B-A1863CAB9112}" srcOrd="0" destOrd="0" presId="urn:microsoft.com/office/officeart/2005/8/layout/bList2"/>
    <dgm:cxn modelId="{3D2EB795-20D1-4CCD-B50A-2E6F2413FBCE}" type="presOf" srcId="{79CE56E4-B384-4B79-A125-BAFC8C625F77}" destId="{9D5C60A0-FB18-4090-9E97-94EFCD81D0ED}" srcOrd="0" destOrd="0" presId="urn:microsoft.com/office/officeart/2005/8/layout/bList2"/>
    <dgm:cxn modelId="{A36D2846-978A-4F3E-97D6-64AD96726B93}" type="presParOf" srcId="{9D5C60A0-FB18-4090-9E97-94EFCD81D0ED}" destId="{1BF30492-FCCB-4B75-8B27-E0CFD4563FA2}" srcOrd="0" destOrd="0" presId="urn:microsoft.com/office/officeart/2005/8/layout/bList2"/>
    <dgm:cxn modelId="{F1CE3A9D-171B-4215-93A2-9E1F4F61562E}" type="presParOf" srcId="{1BF30492-FCCB-4B75-8B27-E0CFD4563FA2}" destId="{3FF8E628-5AB9-4407-A28F-AB0A467F3013}" srcOrd="0" destOrd="0" presId="urn:microsoft.com/office/officeart/2005/8/layout/bList2"/>
    <dgm:cxn modelId="{5987B2A6-12D9-4ACC-952E-FEC7612BEE69}" type="presParOf" srcId="{1BF30492-FCCB-4B75-8B27-E0CFD4563FA2}" destId="{BA3D662C-86CD-44BD-836E-D7DE1E9D70E1}" srcOrd="1" destOrd="0" presId="urn:microsoft.com/office/officeart/2005/8/layout/bList2"/>
    <dgm:cxn modelId="{475853A2-3082-40F1-B473-CE6DC320DD48}" type="presParOf" srcId="{1BF30492-FCCB-4B75-8B27-E0CFD4563FA2}" destId="{ACE2502E-3472-420A-AF9E-F3526DEAF5A6}" srcOrd="2" destOrd="0" presId="urn:microsoft.com/office/officeart/2005/8/layout/bList2"/>
    <dgm:cxn modelId="{9C0A9648-B86A-4C90-8423-80C5F64F4D29}" type="presParOf" srcId="{1BF30492-FCCB-4B75-8B27-E0CFD4563FA2}" destId="{B8F92E7F-5B1F-41B0-9FEB-57B63408D4AF}" srcOrd="3" destOrd="0" presId="urn:microsoft.com/office/officeart/2005/8/layout/bList2"/>
    <dgm:cxn modelId="{65D3B127-28A7-465B-AAC7-BFCAF587624E}" type="presParOf" srcId="{9D5C60A0-FB18-4090-9E97-94EFCD81D0ED}" destId="{6A48CE9E-4067-4AE8-BD6B-A1863CAB9112}" srcOrd="1" destOrd="0" presId="urn:microsoft.com/office/officeart/2005/8/layout/bList2"/>
    <dgm:cxn modelId="{A6CB555C-4F47-46D7-B980-4DBB0EE2B1E6}" type="presParOf" srcId="{9D5C60A0-FB18-4090-9E97-94EFCD81D0ED}" destId="{B75FA898-0A4C-42C8-85D4-A768B11E0C88}" srcOrd="2" destOrd="0" presId="urn:microsoft.com/office/officeart/2005/8/layout/bList2"/>
    <dgm:cxn modelId="{627E333D-3D82-4966-A833-818155CD1267}" type="presParOf" srcId="{B75FA898-0A4C-42C8-85D4-A768B11E0C88}" destId="{40829BC5-BCE8-48E2-B443-4F6758BEA99A}" srcOrd="0" destOrd="0" presId="urn:microsoft.com/office/officeart/2005/8/layout/bList2"/>
    <dgm:cxn modelId="{80216545-DC86-40BC-BB1D-1E4A5FC6593E}" type="presParOf" srcId="{B75FA898-0A4C-42C8-85D4-A768B11E0C88}" destId="{4BC1681A-FC66-4260-955D-3CCE5B5D8EB1}" srcOrd="1" destOrd="0" presId="urn:microsoft.com/office/officeart/2005/8/layout/bList2"/>
    <dgm:cxn modelId="{0B83CFBC-7682-4E14-872C-0450A530D0F1}" type="presParOf" srcId="{B75FA898-0A4C-42C8-85D4-A768B11E0C88}" destId="{4B03FF2F-B26A-4EE7-9B2C-3D885DD41F3A}" srcOrd="2" destOrd="0" presId="urn:microsoft.com/office/officeart/2005/8/layout/bList2"/>
    <dgm:cxn modelId="{B7D7D827-6F11-46D5-A552-4B272558FF63}" type="presParOf" srcId="{B75FA898-0A4C-42C8-85D4-A768B11E0C88}" destId="{208FFE57-75FE-4CD3-AFE0-B2325273E784}" srcOrd="3" destOrd="0" presId="urn:microsoft.com/office/officeart/2005/8/layout/bList2"/>
    <dgm:cxn modelId="{84270E4A-315D-467B-95C9-403A6EA036B1}" type="presParOf" srcId="{9D5C60A0-FB18-4090-9E97-94EFCD81D0ED}" destId="{B69ED31D-29BB-4316-A84C-AFF963CCE88C}" srcOrd="3" destOrd="0" presId="urn:microsoft.com/office/officeart/2005/8/layout/bList2"/>
    <dgm:cxn modelId="{D0227835-534F-43C6-BB34-6E416AB6992A}" type="presParOf" srcId="{9D5C60A0-FB18-4090-9E97-94EFCD81D0ED}" destId="{2959AA50-510C-4FBE-BBB1-BE3E8C42B5B3}" srcOrd="4" destOrd="0" presId="urn:microsoft.com/office/officeart/2005/8/layout/bList2"/>
    <dgm:cxn modelId="{0FF2AAC6-42C8-4EAF-9B2D-2D45AEAD2891}" type="presParOf" srcId="{2959AA50-510C-4FBE-BBB1-BE3E8C42B5B3}" destId="{752A987A-DDEE-4E36-828B-A350BF6A8B3D}" srcOrd="0" destOrd="0" presId="urn:microsoft.com/office/officeart/2005/8/layout/bList2"/>
    <dgm:cxn modelId="{9C4D92BD-AAAF-4BD1-99F7-B4567BA55417}" type="presParOf" srcId="{2959AA50-510C-4FBE-BBB1-BE3E8C42B5B3}" destId="{DD177F06-0E7E-4124-8091-C86B2E6B1451}" srcOrd="1" destOrd="0" presId="urn:microsoft.com/office/officeart/2005/8/layout/bList2"/>
    <dgm:cxn modelId="{788D814F-4F38-4DAC-89FF-AB538852AFFD}" type="presParOf" srcId="{2959AA50-510C-4FBE-BBB1-BE3E8C42B5B3}" destId="{F3EBE9AA-8964-4668-A635-B47AB5B4AEDB}" srcOrd="2" destOrd="0" presId="urn:microsoft.com/office/officeart/2005/8/layout/bList2"/>
    <dgm:cxn modelId="{723A728C-CA86-4AD9-9588-301CE27D0C23}" type="presParOf" srcId="{2959AA50-510C-4FBE-BBB1-BE3E8C42B5B3}" destId="{EB8A6607-3043-46F5-9FEC-361C463F39BB}"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4E4838-1BA7-4379-BD56-5070760C785A}"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ru-RU"/>
        </a:p>
      </dgm:t>
    </dgm:pt>
    <dgm:pt modelId="{786FE347-079E-47B5-BA2F-B61CAC0D3977}">
      <dgm:prSet phldrT="[Текст]"/>
      <dgm:spPr/>
      <dgm:t>
        <a:bodyPr/>
        <a:lstStyle/>
        <a:p>
          <a:r>
            <a:rPr lang="ru-RU" dirty="0" smtClean="0">
              <a:solidFill>
                <a:schemeClr val="tx1"/>
              </a:solidFill>
            </a:rPr>
            <a:t>1.ПРИЗНАК </a:t>
          </a:r>
          <a:endParaRPr lang="ru-RU" dirty="0">
            <a:solidFill>
              <a:schemeClr val="tx1"/>
            </a:solidFill>
          </a:endParaRPr>
        </a:p>
      </dgm:t>
    </dgm:pt>
    <dgm:pt modelId="{AB73B0CF-8516-48F1-B772-073E7EF07890}" type="parTrans" cxnId="{8202A1A0-5439-47AA-AF3F-91E0C5FE5B93}">
      <dgm:prSet/>
      <dgm:spPr/>
      <dgm:t>
        <a:bodyPr/>
        <a:lstStyle/>
        <a:p>
          <a:endParaRPr lang="ru-RU"/>
        </a:p>
      </dgm:t>
    </dgm:pt>
    <dgm:pt modelId="{A2629A57-D620-4AB4-A951-8093FA37001C}" type="sibTrans" cxnId="{8202A1A0-5439-47AA-AF3F-91E0C5FE5B93}">
      <dgm:prSet/>
      <dgm:spPr/>
      <dgm:t>
        <a:bodyPr/>
        <a:lstStyle/>
        <a:p>
          <a:endParaRPr lang="ru-RU"/>
        </a:p>
      </dgm:t>
    </dgm:pt>
    <dgm:pt modelId="{66AB4B78-4E88-4304-A8C0-BF0E94616987}">
      <dgm:prSet phldrT="[Текст]" custT="1"/>
      <dgm:spPr/>
      <dgm:t>
        <a:bodyPr/>
        <a:lstStyle/>
        <a:p>
          <a:r>
            <a:rPr lang="ru-RU" sz="2800" dirty="0" smtClean="0">
              <a:solidFill>
                <a:srgbClr val="C00000"/>
              </a:solidFill>
            </a:rPr>
            <a:t>УПРАВЛЕНИЕ УЧЕБНО-ВОСПИТАТЕЛЬНЫМ ПРОЦЕССОМ.</a:t>
          </a:r>
        </a:p>
        <a:p>
          <a:r>
            <a:rPr lang="ru-RU" sz="6500" dirty="0" smtClean="0"/>
            <a:t> </a:t>
          </a:r>
          <a:endParaRPr lang="ru-RU" sz="6500" dirty="0"/>
        </a:p>
      </dgm:t>
    </dgm:pt>
    <dgm:pt modelId="{77AD0394-A698-44EE-82D9-29111EE98FB1}" type="parTrans" cxnId="{9030BC07-F076-498C-BDE1-D75DC0D65BF6}">
      <dgm:prSet/>
      <dgm:spPr/>
      <dgm:t>
        <a:bodyPr/>
        <a:lstStyle/>
        <a:p>
          <a:endParaRPr lang="ru-RU"/>
        </a:p>
      </dgm:t>
    </dgm:pt>
    <dgm:pt modelId="{2A35C156-9D3A-45B2-B134-9230566F8148}" type="sibTrans" cxnId="{9030BC07-F076-498C-BDE1-D75DC0D65BF6}">
      <dgm:prSet/>
      <dgm:spPr/>
      <dgm:t>
        <a:bodyPr/>
        <a:lstStyle/>
        <a:p>
          <a:endParaRPr lang="ru-RU"/>
        </a:p>
      </dgm:t>
    </dgm:pt>
    <dgm:pt modelId="{CD961E90-F573-4B6F-8426-BE4192C6674A}">
      <dgm:prSet phldrT="[Текст]"/>
      <dgm:spPr/>
      <dgm:t>
        <a:bodyPr/>
        <a:lstStyle/>
        <a:p>
          <a:r>
            <a:rPr lang="ru-RU" dirty="0" smtClean="0">
              <a:solidFill>
                <a:schemeClr val="tx1"/>
              </a:solidFill>
            </a:rPr>
            <a:t>2.ПРИЗНАК </a:t>
          </a:r>
          <a:endParaRPr lang="ru-RU" dirty="0">
            <a:solidFill>
              <a:schemeClr val="tx1"/>
            </a:solidFill>
          </a:endParaRPr>
        </a:p>
      </dgm:t>
    </dgm:pt>
    <dgm:pt modelId="{6AEFAD46-D560-48C9-B07E-19AC5772CF85}" type="parTrans" cxnId="{2B0506FC-2D67-4C29-93C3-64851175DF0A}">
      <dgm:prSet/>
      <dgm:spPr/>
      <dgm:t>
        <a:bodyPr/>
        <a:lstStyle/>
        <a:p>
          <a:endParaRPr lang="ru-RU"/>
        </a:p>
      </dgm:t>
    </dgm:pt>
    <dgm:pt modelId="{6B83F0E4-B3E0-44D1-80C6-1C206883476A}" type="sibTrans" cxnId="{2B0506FC-2D67-4C29-93C3-64851175DF0A}">
      <dgm:prSet/>
      <dgm:spPr/>
      <dgm:t>
        <a:bodyPr/>
        <a:lstStyle/>
        <a:p>
          <a:endParaRPr lang="ru-RU"/>
        </a:p>
      </dgm:t>
    </dgm:pt>
    <dgm:pt modelId="{268D2B2C-D9DC-4773-B24B-EA6A943BF742}">
      <dgm:prSet phldrT="[Текст]" custT="1"/>
      <dgm:spPr/>
      <dgm:t>
        <a:bodyPr/>
        <a:lstStyle/>
        <a:p>
          <a:r>
            <a:rPr lang="ru-RU" sz="1800" dirty="0" smtClean="0">
              <a:solidFill>
                <a:srgbClr val="C00000"/>
              </a:solidFill>
            </a:rPr>
            <a:t>- В отличие от биологии, МЕТОДИКА изучает не закономерности развития органического мира, а </a:t>
          </a:r>
          <a:r>
            <a:rPr lang="ru-RU" sz="1800" b="1" dirty="0" smtClean="0">
              <a:solidFill>
                <a:srgbClr val="C00000"/>
              </a:solidFill>
            </a:rPr>
            <a:t>ЗАКОНОМЕРНОСТИ ПЕДАГОГИЧЕСКОГО ПРОЦЕССА ОБУЧЕНИЯ</a:t>
          </a:r>
          <a:endParaRPr lang="ru-RU" sz="1800" b="1" dirty="0">
            <a:solidFill>
              <a:srgbClr val="C00000"/>
            </a:solidFill>
          </a:endParaRPr>
        </a:p>
      </dgm:t>
    </dgm:pt>
    <dgm:pt modelId="{FB239CFD-97F7-4996-9842-514643ECA11B}" type="parTrans" cxnId="{15234C36-366A-44B0-BB8A-C1D5C712C4C8}">
      <dgm:prSet/>
      <dgm:spPr/>
      <dgm:t>
        <a:bodyPr/>
        <a:lstStyle/>
        <a:p>
          <a:endParaRPr lang="ru-RU"/>
        </a:p>
      </dgm:t>
    </dgm:pt>
    <dgm:pt modelId="{840B0637-FA36-4B25-ADEB-0EE3763F35AD}" type="sibTrans" cxnId="{15234C36-366A-44B0-BB8A-C1D5C712C4C8}">
      <dgm:prSet/>
      <dgm:spPr/>
      <dgm:t>
        <a:bodyPr/>
        <a:lstStyle/>
        <a:p>
          <a:endParaRPr lang="ru-RU"/>
        </a:p>
      </dgm:t>
    </dgm:pt>
    <dgm:pt modelId="{73434D4B-63E9-4860-ADFD-00FBA95F3CE9}">
      <dgm:prSet phldrT="[Текст]"/>
      <dgm:spPr/>
      <dgm:t>
        <a:bodyPr/>
        <a:lstStyle/>
        <a:p>
          <a:r>
            <a:rPr lang="ru-RU" dirty="0" smtClean="0">
              <a:solidFill>
                <a:schemeClr val="tx1"/>
              </a:solidFill>
            </a:rPr>
            <a:t>3. ПРИЗНАК</a:t>
          </a:r>
          <a:endParaRPr lang="ru-RU" dirty="0"/>
        </a:p>
      </dgm:t>
    </dgm:pt>
    <dgm:pt modelId="{73D99457-63D5-4942-9145-15A3533D74AD}" type="parTrans" cxnId="{D8FB154E-B877-4908-9DE1-1F7C73D8675D}">
      <dgm:prSet/>
      <dgm:spPr/>
      <dgm:t>
        <a:bodyPr/>
        <a:lstStyle/>
        <a:p>
          <a:endParaRPr lang="ru-RU"/>
        </a:p>
      </dgm:t>
    </dgm:pt>
    <dgm:pt modelId="{9E8E0E81-2E1C-4010-98B7-7E11C05C08F6}" type="sibTrans" cxnId="{D8FB154E-B877-4908-9DE1-1F7C73D8675D}">
      <dgm:prSet/>
      <dgm:spPr/>
      <dgm:t>
        <a:bodyPr/>
        <a:lstStyle/>
        <a:p>
          <a:endParaRPr lang="ru-RU"/>
        </a:p>
      </dgm:t>
    </dgm:pt>
    <dgm:pt modelId="{273E1DA3-F3E9-48E3-85D5-6ACDAE5D7FA0}">
      <dgm:prSet phldrT="[Текст]" custT="1"/>
      <dgm:spPr/>
      <dgm:t>
        <a:bodyPr/>
        <a:lstStyle/>
        <a:p>
          <a:pPr>
            <a:lnSpc>
              <a:spcPct val="150000"/>
            </a:lnSpc>
          </a:pPr>
          <a:r>
            <a:rPr lang="ru-RU" sz="1800" dirty="0" smtClean="0">
              <a:solidFill>
                <a:srgbClr val="C00000"/>
              </a:solidFill>
            </a:rPr>
            <a:t>ОБЩЕСТВЕННАЯ И САМОСТОЯТЕЛЬНАЯ НАУКА, ИЗУЧАЮЩАЯ ВСЕ СТОРОНЫ  ПРОЦЕССА ОБУЧЕНИЯ БИОЛОГИИ УЧАЩИМИСЯ</a:t>
          </a:r>
          <a:endParaRPr lang="ru-RU" sz="1800" dirty="0">
            <a:solidFill>
              <a:srgbClr val="C00000"/>
            </a:solidFill>
          </a:endParaRPr>
        </a:p>
      </dgm:t>
    </dgm:pt>
    <dgm:pt modelId="{5AB1572D-BA91-4F4C-BEA9-EB67941913D6}" type="parTrans" cxnId="{74D65B28-05D8-4F1A-A1B7-97CC63815C27}">
      <dgm:prSet/>
      <dgm:spPr/>
      <dgm:t>
        <a:bodyPr/>
        <a:lstStyle/>
        <a:p>
          <a:endParaRPr lang="ru-RU"/>
        </a:p>
      </dgm:t>
    </dgm:pt>
    <dgm:pt modelId="{82FEC2ED-2DFF-4A3C-9DB6-4C9E68E16E25}" type="sibTrans" cxnId="{74D65B28-05D8-4F1A-A1B7-97CC63815C27}">
      <dgm:prSet/>
      <dgm:spPr/>
      <dgm:t>
        <a:bodyPr/>
        <a:lstStyle/>
        <a:p>
          <a:endParaRPr lang="ru-RU"/>
        </a:p>
      </dgm:t>
    </dgm:pt>
    <dgm:pt modelId="{CFD9B6AE-6E10-4F3C-8B97-C4C7EAFD38A7}" type="pres">
      <dgm:prSet presAssocID="{684E4838-1BA7-4379-BD56-5070760C785A}" presName="Name0" presStyleCnt="0">
        <dgm:presLayoutVars>
          <dgm:dir/>
          <dgm:animLvl val="lvl"/>
          <dgm:resizeHandles val="exact"/>
        </dgm:presLayoutVars>
      </dgm:prSet>
      <dgm:spPr/>
      <dgm:t>
        <a:bodyPr/>
        <a:lstStyle/>
        <a:p>
          <a:endParaRPr lang="ru-RU"/>
        </a:p>
      </dgm:t>
    </dgm:pt>
    <dgm:pt modelId="{C124158B-FCCF-4A62-B983-A4C867B6317D}" type="pres">
      <dgm:prSet presAssocID="{786FE347-079E-47B5-BA2F-B61CAC0D3977}" presName="compositeNode" presStyleCnt="0">
        <dgm:presLayoutVars>
          <dgm:bulletEnabled val="1"/>
        </dgm:presLayoutVars>
      </dgm:prSet>
      <dgm:spPr/>
    </dgm:pt>
    <dgm:pt modelId="{FB413AF2-6427-4C0A-ADFD-794603643232}" type="pres">
      <dgm:prSet presAssocID="{786FE347-079E-47B5-BA2F-B61CAC0D3977}" presName="bgRect" presStyleLbl="node1" presStyleIdx="0" presStyleCnt="3" custScaleX="96873"/>
      <dgm:spPr/>
      <dgm:t>
        <a:bodyPr/>
        <a:lstStyle/>
        <a:p>
          <a:endParaRPr lang="ru-RU"/>
        </a:p>
      </dgm:t>
    </dgm:pt>
    <dgm:pt modelId="{7054822A-DD30-4DA0-B5AF-44EF9136345E}" type="pres">
      <dgm:prSet presAssocID="{786FE347-079E-47B5-BA2F-B61CAC0D3977}" presName="parentNode" presStyleLbl="node1" presStyleIdx="0" presStyleCnt="3">
        <dgm:presLayoutVars>
          <dgm:chMax val="0"/>
          <dgm:bulletEnabled val="1"/>
        </dgm:presLayoutVars>
      </dgm:prSet>
      <dgm:spPr/>
      <dgm:t>
        <a:bodyPr/>
        <a:lstStyle/>
        <a:p>
          <a:endParaRPr lang="ru-RU"/>
        </a:p>
      </dgm:t>
    </dgm:pt>
    <dgm:pt modelId="{9BE43AFE-49F7-4D63-99AD-A59AD5F92A08}" type="pres">
      <dgm:prSet presAssocID="{786FE347-079E-47B5-BA2F-B61CAC0D3977}" presName="childNode" presStyleLbl="node1" presStyleIdx="0" presStyleCnt="3">
        <dgm:presLayoutVars>
          <dgm:bulletEnabled val="1"/>
        </dgm:presLayoutVars>
      </dgm:prSet>
      <dgm:spPr/>
      <dgm:t>
        <a:bodyPr/>
        <a:lstStyle/>
        <a:p>
          <a:endParaRPr lang="ru-RU"/>
        </a:p>
      </dgm:t>
    </dgm:pt>
    <dgm:pt modelId="{9660A77B-BEE5-493F-8DEE-8ED047C45DA7}" type="pres">
      <dgm:prSet presAssocID="{A2629A57-D620-4AB4-A951-8093FA37001C}" presName="hSp" presStyleCnt="0"/>
      <dgm:spPr/>
    </dgm:pt>
    <dgm:pt modelId="{C3D0A274-5A47-4F97-8911-4C274747289F}" type="pres">
      <dgm:prSet presAssocID="{A2629A57-D620-4AB4-A951-8093FA37001C}" presName="vProcSp" presStyleCnt="0"/>
      <dgm:spPr/>
    </dgm:pt>
    <dgm:pt modelId="{360671C9-F512-49AE-9BFA-319D83ED7A6A}" type="pres">
      <dgm:prSet presAssocID="{A2629A57-D620-4AB4-A951-8093FA37001C}" presName="vSp1" presStyleCnt="0"/>
      <dgm:spPr/>
    </dgm:pt>
    <dgm:pt modelId="{8D86E158-3BCA-46C6-A009-7F67E6BC3D74}" type="pres">
      <dgm:prSet presAssocID="{A2629A57-D620-4AB4-A951-8093FA37001C}" presName="simulatedConn" presStyleLbl="solidFgAcc1" presStyleIdx="0" presStyleCnt="2"/>
      <dgm:spPr/>
    </dgm:pt>
    <dgm:pt modelId="{6A55FE4E-C33E-41BA-8301-9647E18CB5B1}" type="pres">
      <dgm:prSet presAssocID="{A2629A57-D620-4AB4-A951-8093FA37001C}" presName="vSp2" presStyleCnt="0"/>
      <dgm:spPr/>
    </dgm:pt>
    <dgm:pt modelId="{C6D20610-AD84-465F-AD8B-EE8D62D9FB05}" type="pres">
      <dgm:prSet presAssocID="{A2629A57-D620-4AB4-A951-8093FA37001C}" presName="sibTrans" presStyleCnt="0"/>
      <dgm:spPr/>
    </dgm:pt>
    <dgm:pt modelId="{F6211EF3-DFEE-42C9-B2B6-CF4A0AEAC650}" type="pres">
      <dgm:prSet presAssocID="{CD961E90-F573-4B6F-8426-BE4192C6674A}" presName="compositeNode" presStyleCnt="0">
        <dgm:presLayoutVars>
          <dgm:bulletEnabled val="1"/>
        </dgm:presLayoutVars>
      </dgm:prSet>
      <dgm:spPr/>
    </dgm:pt>
    <dgm:pt modelId="{0D987868-C238-4E1D-9080-9FC089449FCD}" type="pres">
      <dgm:prSet presAssocID="{CD961E90-F573-4B6F-8426-BE4192C6674A}" presName="bgRect" presStyleLbl="node1" presStyleIdx="1" presStyleCnt="3" custLinFactNeighborX="-398"/>
      <dgm:spPr/>
      <dgm:t>
        <a:bodyPr/>
        <a:lstStyle/>
        <a:p>
          <a:endParaRPr lang="ru-RU"/>
        </a:p>
      </dgm:t>
    </dgm:pt>
    <dgm:pt modelId="{52FD4239-17D9-4390-8BEE-59EF15EA6AB3}" type="pres">
      <dgm:prSet presAssocID="{CD961E90-F573-4B6F-8426-BE4192C6674A}" presName="parentNode" presStyleLbl="node1" presStyleIdx="1" presStyleCnt="3">
        <dgm:presLayoutVars>
          <dgm:chMax val="0"/>
          <dgm:bulletEnabled val="1"/>
        </dgm:presLayoutVars>
      </dgm:prSet>
      <dgm:spPr/>
      <dgm:t>
        <a:bodyPr/>
        <a:lstStyle/>
        <a:p>
          <a:endParaRPr lang="ru-RU"/>
        </a:p>
      </dgm:t>
    </dgm:pt>
    <dgm:pt modelId="{E4BFDF3D-B31E-49CC-86CD-6899505BA284}" type="pres">
      <dgm:prSet presAssocID="{CD961E90-F573-4B6F-8426-BE4192C6674A}" presName="childNode" presStyleLbl="node1" presStyleIdx="1" presStyleCnt="3">
        <dgm:presLayoutVars>
          <dgm:bulletEnabled val="1"/>
        </dgm:presLayoutVars>
      </dgm:prSet>
      <dgm:spPr/>
      <dgm:t>
        <a:bodyPr/>
        <a:lstStyle/>
        <a:p>
          <a:endParaRPr lang="ru-RU"/>
        </a:p>
      </dgm:t>
    </dgm:pt>
    <dgm:pt modelId="{BA01661A-CAAF-47D4-AF9C-A3D739452552}" type="pres">
      <dgm:prSet presAssocID="{6B83F0E4-B3E0-44D1-80C6-1C206883476A}" presName="hSp" presStyleCnt="0"/>
      <dgm:spPr/>
    </dgm:pt>
    <dgm:pt modelId="{80839D97-52D0-47C0-802E-235460F9189F}" type="pres">
      <dgm:prSet presAssocID="{6B83F0E4-B3E0-44D1-80C6-1C206883476A}" presName="vProcSp" presStyleCnt="0"/>
      <dgm:spPr/>
    </dgm:pt>
    <dgm:pt modelId="{37DF3E32-119B-4026-A54B-33609ED76654}" type="pres">
      <dgm:prSet presAssocID="{6B83F0E4-B3E0-44D1-80C6-1C206883476A}" presName="vSp1" presStyleCnt="0"/>
      <dgm:spPr/>
    </dgm:pt>
    <dgm:pt modelId="{18DFDE57-40AB-43AC-BE24-19CB4FD17395}" type="pres">
      <dgm:prSet presAssocID="{6B83F0E4-B3E0-44D1-80C6-1C206883476A}" presName="simulatedConn" presStyleLbl="solidFgAcc1" presStyleIdx="1" presStyleCnt="2"/>
      <dgm:spPr/>
    </dgm:pt>
    <dgm:pt modelId="{21683718-059F-4551-B2F8-81CFFC8438CC}" type="pres">
      <dgm:prSet presAssocID="{6B83F0E4-B3E0-44D1-80C6-1C206883476A}" presName="vSp2" presStyleCnt="0"/>
      <dgm:spPr/>
    </dgm:pt>
    <dgm:pt modelId="{D6BF1D66-BC75-407F-A12E-3A37F705794D}" type="pres">
      <dgm:prSet presAssocID="{6B83F0E4-B3E0-44D1-80C6-1C206883476A}" presName="sibTrans" presStyleCnt="0"/>
      <dgm:spPr/>
    </dgm:pt>
    <dgm:pt modelId="{C5FA67B3-4EBD-4DDA-9773-2B3670D0E8DB}" type="pres">
      <dgm:prSet presAssocID="{73434D4B-63E9-4860-ADFD-00FBA95F3CE9}" presName="compositeNode" presStyleCnt="0">
        <dgm:presLayoutVars>
          <dgm:bulletEnabled val="1"/>
        </dgm:presLayoutVars>
      </dgm:prSet>
      <dgm:spPr/>
    </dgm:pt>
    <dgm:pt modelId="{A1FB2C6C-51CC-4AAC-9D2A-909DF291C9CC}" type="pres">
      <dgm:prSet presAssocID="{73434D4B-63E9-4860-ADFD-00FBA95F3CE9}" presName="bgRect" presStyleLbl="node1" presStyleIdx="2" presStyleCnt="3"/>
      <dgm:spPr/>
      <dgm:t>
        <a:bodyPr/>
        <a:lstStyle/>
        <a:p>
          <a:endParaRPr lang="ru-RU"/>
        </a:p>
      </dgm:t>
    </dgm:pt>
    <dgm:pt modelId="{BD41F4EF-C27F-4E2A-B5DD-93BC395E6FCC}" type="pres">
      <dgm:prSet presAssocID="{73434D4B-63E9-4860-ADFD-00FBA95F3CE9}" presName="parentNode" presStyleLbl="node1" presStyleIdx="2" presStyleCnt="3">
        <dgm:presLayoutVars>
          <dgm:chMax val="0"/>
          <dgm:bulletEnabled val="1"/>
        </dgm:presLayoutVars>
      </dgm:prSet>
      <dgm:spPr/>
      <dgm:t>
        <a:bodyPr/>
        <a:lstStyle/>
        <a:p>
          <a:endParaRPr lang="ru-RU"/>
        </a:p>
      </dgm:t>
    </dgm:pt>
    <dgm:pt modelId="{CBEC636B-8586-4550-9098-DCF8B41B5E64}" type="pres">
      <dgm:prSet presAssocID="{73434D4B-63E9-4860-ADFD-00FBA95F3CE9}" presName="childNode" presStyleLbl="node1" presStyleIdx="2" presStyleCnt="3">
        <dgm:presLayoutVars>
          <dgm:bulletEnabled val="1"/>
        </dgm:presLayoutVars>
      </dgm:prSet>
      <dgm:spPr/>
      <dgm:t>
        <a:bodyPr/>
        <a:lstStyle/>
        <a:p>
          <a:endParaRPr lang="ru-RU"/>
        </a:p>
      </dgm:t>
    </dgm:pt>
  </dgm:ptLst>
  <dgm:cxnLst>
    <dgm:cxn modelId="{D8FB154E-B877-4908-9DE1-1F7C73D8675D}" srcId="{684E4838-1BA7-4379-BD56-5070760C785A}" destId="{73434D4B-63E9-4860-ADFD-00FBA95F3CE9}" srcOrd="2" destOrd="0" parTransId="{73D99457-63D5-4942-9145-15A3533D74AD}" sibTransId="{9E8E0E81-2E1C-4010-98B7-7E11C05C08F6}"/>
    <dgm:cxn modelId="{4D25BA17-7DD1-4848-9627-CD4E6511F773}" type="presOf" srcId="{786FE347-079E-47B5-BA2F-B61CAC0D3977}" destId="{FB413AF2-6427-4C0A-ADFD-794603643232}" srcOrd="0" destOrd="0" presId="urn:microsoft.com/office/officeart/2005/8/layout/hProcess7"/>
    <dgm:cxn modelId="{74D65B28-05D8-4F1A-A1B7-97CC63815C27}" srcId="{73434D4B-63E9-4860-ADFD-00FBA95F3CE9}" destId="{273E1DA3-F3E9-48E3-85D5-6ACDAE5D7FA0}" srcOrd="0" destOrd="0" parTransId="{5AB1572D-BA91-4F4C-BEA9-EB67941913D6}" sibTransId="{82FEC2ED-2DFF-4A3C-9DB6-4C9E68E16E25}"/>
    <dgm:cxn modelId="{2B0506FC-2D67-4C29-93C3-64851175DF0A}" srcId="{684E4838-1BA7-4379-BD56-5070760C785A}" destId="{CD961E90-F573-4B6F-8426-BE4192C6674A}" srcOrd="1" destOrd="0" parTransId="{6AEFAD46-D560-48C9-B07E-19AC5772CF85}" sibTransId="{6B83F0E4-B3E0-44D1-80C6-1C206883476A}"/>
    <dgm:cxn modelId="{15234C36-366A-44B0-BB8A-C1D5C712C4C8}" srcId="{CD961E90-F573-4B6F-8426-BE4192C6674A}" destId="{268D2B2C-D9DC-4773-B24B-EA6A943BF742}" srcOrd="0" destOrd="0" parTransId="{FB239CFD-97F7-4996-9842-514643ECA11B}" sibTransId="{840B0637-FA36-4B25-ADEB-0EE3763F35AD}"/>
    <dgm:cxn modelId="{9030BC07-F076-498C-BDE1-D75DC0D65BF6}" srcId="{786FE347-079E-47B5-BA2F-B61CAC0D3977}" destId="{66AB4B78-4E88-4304-A8C0-BF0E94616987}" srcOrd="0" destOrd="0" parTransId="{77AD0394-A698-44EE-82D9-29111EE98FB1}" sibTransId="{2A35C156-9D3A-45B2-B134-9230566F8148}"/>
    <dgm:cxn modelId="{8431BEAB-8FB1-4272-A9D5-C486434CDA38}" type="presOf" srcId="{CD961E90-F573-4B6F-8426-BE4192C6674A}" destId="{0D987868-C238-4E1D-9080-9FC089449FCD}" srcOrd="0" destOrd="0" presId="urn:microsoft.com/office/officeart/2005/8/layout/hProcess7"/>
    <dgm:cxn modelId="{8202A1A0-5439-47AA-AF3F-91E0C5FE5B93}" srcId="{684E4838-1BA7-4379-BD56-5070760C785A}" destId="{786FE347-079E-47B5-BA2F-B61CAC0D3977}" srcOrd="0" destOrd="0" parTransId="{AB73B0CF-8516-48F1-B772-073E7EF07890}" sibTransId="{A2629A57-D620-4AB4-A951-8093FA37001C}"/>
    <dgm:cxn modelId="{9538A4BC-D6E2-4A25-B72B-D9E564D65E5B}" type="presOf" srcId="{66AB4B78-4E88-4304-A8C0-BF0E94616987}" destId="{9BE43AFE-49F7-4D63-99AD-A59AD5F92A08}" srcOrd="0" destOrd="0" presId="urn:microsoft.com/office/officeart/2005/8/layout/hProcess7"/>
    <dgm:cxn modelId="{4FDF3B58-70BB-4308-B243-DE0318AFB33D}" type="presOf" srcId="{268D2B2C-D9DC-4773-B24B-EA6A943BF742}" destId="{E4BFDF3D-B31E-49CC-86CD-6899505BA284}" srcOrd="0" destOrd="0" presId="urn:microsoft.com/office/officeart/2005/8/layout/hProcess7"/>
    <dgm:cxn modelId="{9A8688FE-2A5B-40E2-BF2B-ACB36C995340}" type="presOf" srcId="{CD961E90-F573-4B6F-8426-BE4192C6674A}" destId="{52FD4239-17D9-4390-8BEE-59EF15EA6AB3}" srcOrd="1" destOrd="0" presId="urn:microsoft.com/office/officeart/2005/8/layout/hProcess7"/>
    <dgm:cxn modelId="{80D0A3CD-8A37-4E4C-88FF-28918FAE14DC}" type="presOf" srcId="{73434D4B-63E9-4860-ADFD-00FBA95F3CE9}" destId="{BD41F4EF-C27F-4E2A-B5DD-93BC395E6FCC}" srcOrd="1" destOrd="0" presId="urn:microsoft.com/office/officeart/2005/8/layout/hProcess7"/>
    <dgm:cxn modelId="{051A36F9-1CE4-4853-BD67-06C13B9899F2}" type="presOf" srcId="{73434D4B-63E9-4860-ADFD-00FBA95F3CE9}" destId="{A1FB2C6C-51CC-4AAC-9D2A-909DF291C9CC}" srcOrd="0" destOrd="0" presId="urn:microsoft.com/office/officeart/2005/8/layout/hProcess7"/>
    <dgm:cxn modelId="{D74EDEFB-4DFE-460E-893E-CBEC2B40E354}" type="presOf" srcId="{786FE347-079E-47B5-BA2F-B61CAC0D3977}" destId="{7054822A-DD30-4DA0-B5AF-44EF9136345E}" srcOrd="1" destOrd="0" presId="urn:microsoft.com/office/officeart/2005/8/layout/hProcess7"/>
    <dgm:cxn modelId="{1BC7A788-5D27-401E-AD3D-4E0E4CB44937}" type="presOf" srcId="{273E1DA3-F3E9-48E3-85D5-6ACDAE5D7FA0}" destId="{CBEC636B-8586-4550-9098-DCF8B41B5E64}" srcOrd="0" destOrd="0" presId="urn:microsoft.com/office/officeart/2005/8/layout/hProcess7"/>
    <dgm:cxn modelId="{DBDD771B-67F6-4642-9EF5-8FF27C673BC2}" type="presOf" srcId="{684E4838-1BA7-4379-BD56-5070760C785A}" destId="{CFD9B6AE-6E10-4F3C-8B97-C4C7EAFD38A7}" srcOrd="0" destOrd="0" presId="urn:microsoft.com/office/officeart/2005/8/layout/hProcess7"/>
    <dgm:cxn modelId="{D8A44F8C-99A3-4394-A276-579415C5FAEF}" type="presParOf" srcId="{CFD9B6AE-6E10-4F3C-8B97-C4C7EAFD38A7}" destId="{C124158B-FCCF-4A62-B983-A4C867B6317D}" srcOrd="0" destOrd="0" presId="urn:microsoft.com/office/officeart/2005/8/layout/hProcess7"/>
    <dgm:cxn modelId="{AB78825D-DBC4-4DBA-87EC-1C042BC7E3B7}" type="presParOf" srcId="{C124158B-FCCF-4A62-B983-A4C867B6317D}" destId="{FB413AF2-6427-4C0A-ADFD-794603643232}" srcOrd="0" destOrd="0" presId="urn:microsoft.com/office/officeart/2005/8/layout/hProcess7"/>
    <dgm:cxn modelId="{CB2CB39F-6017-4507-B279-A848933D2241}" type="presParOf" srcId="{C124158B-FCCF-4A62-B983-A4C867B6317D}" destId="{7054822A-DD30-4DA0-B5AF-44EF9136345E}" srcOrd="1" destOrd="0" presId="urn:microsoft.com/office/officeart/2005/8/layout/hProcess7"/>
    <dgm:cxn modelId="{10A295D3-95E5-420C-B626-A8F8CE5D43F5}" type="presParOf" srcId="{C124158B-FCCF-4A62-B983-A4C867B6317D}" destId="{9BE43AFE-49F7-4D63-99AD-A59AD5F92A08}" srcOrd="2" destOrd="0" presId="urn:microsoft.com/office/officeart/2005/8/layout/hProcess7"/>
    <dgm:cxn modelId="{6B380BEC-275F-454F-B181-11CD5AB43BCF}" type="presParOf" srcId="{CFD9B6AE-6E10-4F3C-8B97-C4C7EAFD38A7}" destId="{9660A77B-BEE5-493F-8DEE-8ED047C45DA7}" srcOrd="1" destOrd="0" presId="urn:microsoft.com/office/officeart/2005/8/layout/hProcess7"/>
    <dgm:cxn modelId="{05B10B08-42C8-47AE-A494-2702E222983F}" type="presParOf" srcId="{CFD9B6AE-6E10-4F3C-8B97-C4C7EAFD38A7}" destId="{C3D0A274-5A47-4F97-8911-4C274747289F}" srcOrd="2" destOrd="0" presId="urn:microsoft.com/office/officeart/2005/8/layout/hProcess7"/>
    <dgm:cxn modelId="{BBA92878-E094-4E3E-999F-9FDC2668A589}" type="presParOf" srcId="{C3D0A274-5A47-4F97-8911-4C274747289F}" destId="{360671C9-F512-49AE-9BFA-319D83ED7A6A}" srcOrd="0" destOrd="0" presId="urn:microsoft.com/office/officeart/2005/8/layout/hProcess7"/>
    <dgm:cxn modelId="{D90DB7BD-0803-460B-99A1-E5A463118D7B}" type="presParOf" srcId="{C3D0A274-5A47-4F97-8911-4C274747289F}" destId="{8D86E158-3BCA-46C6-A009-7F67E6BC3D74}" srcOrd="1" destOrd="0" presId="urn:microsoft.com/office/officeart/2005/8/layout/hProcess7"/>
    <dgm:cxn modelId="{2CD3CB7E-6910-44E8-917D-3F3CF6D0AF13}" type="presParOf" srcId="{C3D0A274-5A47-4F97-8911-4C274747289F}" destId="{6A55FE4E-C33E-41BA-8301-9647E18CB5B1}" srcOrd="2" destOrd="0" presId="urn:microsoft.com/office/officeart/2005/8/layout/hProcess7"/>
    <dgm:cxn modelId="{45E76944-4216-49DC-A2D3-B01C63BFB94B}" type="presParOf" srcId="{CFD9B6AE-6E10-4F3C-8B97-C4C7EAFD38A7}" destId="{C6D20610-AD84-465F-AD8B-EE8D62D9FB05}" srcOrd="3" destOrd="0" presId="urn:microsoft.com/office/officeart/2005/8/layout/hProcess7"/>
    <dgm:cxn modelId="{E1B3D623-27F5-4163-A2E3-87BCCA75D34B}" type="presParOf" srcId="{CFD9B6AE-6E10-4F3C-8B97-C4C7EAFD38A7}" destId="{F6211EF3-DFEE-42C9-B2B6-CF4A0AEAC650}" srcOrd="4" destOrd="0" presId="urn:microsoft.com/office/officeart/2005/8/layout/hProcess7"/>
    <dgm:cxn modelId="{16741BAE-79E6-432F-A76E-EC0663449DCD}" type="presParOf" srcId="{F6211EF3-DFEE-42C9-B2B6-CF4A0AEAC650}" destId="{0D987868-C238-4E1D-9080-9FC089449FCD}" srcOrd="0" destOrd="0" presId="urn:microsoft.com/office/officeart/2005/8/layout/hProcess7"/>
    <dgm:cxn modelId="{61DDB194-521A-4DA4-B0EF-F18BF50BC324}" type="presParOf" srcId="{F6211EF3-DFEE-42C9-B2B6-CF4A0AEAC650}" destId="{52FD4239-17D9-4390-8BEE-59EF15EA6AB3}" srcOrd="1" destOrd="0" presId="urn:microsoft.com/office/officeart/2005/8/layout/hProcess7"/>
    <dgm:cxn modelId="{B7726BD1-484A-43E2-A919-E4D58BA56994}" type="presParOf" srcId="{F6211EF3-DFEE-42C9-B2B6-CF4A0AEAC650}" destId="{E4BFDF3D-B31E-49CC-86CD-6899505BA284}" srcOrd="2" destOrd="0" presId="urn:microsoft.com/office/officeart/2005/8/layout/hProcess7"/>
    <dgm:cxn modelId="{7865F7E8-B8DA-4F84-B165-29B5E7959441}" type="presParOf" srcId="{CFD9B6AE-6E10-4F3C-8B97-C4C7EAFD38A7}" destId="{BA01661A-CAAF-47D4-AF9C-A3D739452552}" srcOrd="5" destOrd="0" presId="urn:microsoft.com/office/officeart/2005/8/layout/hProcess7"/>
    <dgm:cxn modelId="{03B2F91B-44B0-4C6D-8F20-08384156AB8F}" type="presParOf" srcId="{CFD9B6AE-6E10-4F3C-8B97-C4C7EAFD38A7}" destId="{80839D97-52D0-47C0-802E-235460F9189F}" srcOrd="6" destOrd="0" presId="urn:microsoft.com/office/officeart/2005/8/layout/hProcess7"/>
    <dgm:cxn modelId="{4B04E713-F7B6-445B-AFF6-5DFAEEBBFB19}" type="presParOf" srcId="{80839D97-52D0-47C0-802E-235460F9189F}" destId="{37DF3E32-119B-4026-A54B-33609ED76654}" srcOrd="0" destOrd="0" presId="urn:microsoft.com/office/officeart/2005/8/layout/hProcess7"/>
    <dgm:cxn modelId="{69BB886F-77D5-4109-AA15-B9BA6E51F5DB}" type="presParOf" srcId="{80839D97-52D0-47C0-802E-235460F9189F}" destId="{18DFDE57-40AB-43AC-BE24-19CB4FD17395}" srcOrd="1" destOrd="0" presId="urn:microsoft.com/office/officeart/2005/8/layout/hProcess7"/>
    <dgm:cxn modelId="{B7E04CDD-C8AB-4C9F-8226-179CBB68CC4A}" type="presParOf" srcId="{80839D97-52D0-47C0-802E-235460F9189F}" destId="{21683718-059F-4551-B2F8-81CFFC8438CC}" srcOrd="2" destOrd="0" presId="urn:microsoft.com/office/officeart/2005/8/layout/hProcess7"/>
    <dgm:cxn modelId="{FAE0AABC-E1B7-4844-8ED0-4ACF73B84FE2}" type="presParOf" srcId="{CFD9B6AE-6E10-4F3C-8B97-C4C7EAFD38A7}" destId="{D6BF1D66-BC75-407F-A12E-3A37F705794D}" srcOrd="7" destOrd="0" presId="urn:microsoft.com/office/officeart/2005/8/layout/hProcess7"/>
    <dgm:cxn modelId="{745AAC6B-5CFC-4B5E-8090-02D813E86C48}" type="presParOf" srcId="{CFD9B6AE-6E10-4F3C-8B97-C4C7EAFD38A7}" destId="{C5FA67B3-4EBD-4DDA-9773-2B3670D0E8DB}" srcOrd="8" destOrd="0" presId="urn:microsoft.com/office/officeart/2005/8/layout/hProcess7"/>
    <dgm:cxn modelId="{CF3CE790-7835-47C3-9F89-8554F7DC9A2B}" type="presParOf" srcId="{C5FA67B3-4EBD-4DDA-9773-2B3670D0E8DB}" destId="{A1FB2C6C-51CC-4AAC-9D2A-909DF291C9CC}" srcOrd="0" destOrd="0" presId="urn:microsoft.com/office/officeart/2005/8/layout/hProcess7"/>
    <dgm:cxn modelId="{6123117D-77E3-442D-9685-0AB9207589B9}" type="presParOf" srcId="{C5FA67B3-4EBD-4DDA-9773-2B3670D0E8DB}" destId="{BD41F4EF-C27F-4E2A-B5DD-93BC395E6FCC}" srcOrd="1" destOrd="0" presId="urn:microsoft.com/office/officeart/2005/8/layout/hProcess7"/>
    <dgm:cxn modelId="{2971F108-C849-4DAD-BC49-1A008CC4E2AB}" type="presParOf" srcId="{C5FA67B3-4EBD-4DDA-9773-2B3670D0E8DB}" destId="{CBEC636B-8586-4550-9098-DCF8B41B5E6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8E628-5AB9-4407-A28F-AB0A467F3013}">
      <dsp:nvSpPr>
        <dsp:cNvPr id="0" name=""/>
        <dsp:cNvSpPr/>
      </dsp:nvSpPr>
      <dsp:spPr>
        <a:xfrm>
          <a:off x="0" y="0"/>
          <a:ext cx="2509541" cy="1873319"/>
        </a:xfrm>
        <a:prstGeom prst="round2SameRect">
          <a:avLst>
            <a:gd name="adj1" fmla="val 8000"/>
            <a:gd name="adj2" fmla="val 0"/>
          </a:avLst>
        </a:prstGeom>
        <a:blipFill rotWithShape="0">
          <a:blip xmlns:r="http://schemas.openxmlformats.org/officeDocument/2006/relationships" r:embed="rId1"/>
          <a:stretch>
            <a:fillRect/>
          </a:stretch>
        </a:blip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E2502E-3472-420A-AF9E-F3526DEAF5A6}">
      <dsp:nvSpPr>
        <dsp:cNvPr id="0" name=""/>
        <dsp:cNvSpPr/>
      </dsp:nvSpPr>
      <dsp:spPr>
        <a:xfrm>
          <a:off x="5810" y="1948416"/>
          <a:ext cx="2509541" cy="805527"/>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38100" bIns="0" numCol="1" spcCol="1270" anchor="ctr" anchorCtr="0">
          <a:noAutofit/>
        </a:bodyPr>
        <a:lstStyle/>
        <a:p>
          <a:pPr lvl="0" algn="l" defTabSz="1333500">
            <a:lnSpc>
              <a:spcPct val="90000"/>
            </a:lnSpc>
            <a:spcBef>
              <a:spcPct val="0"/>
            </a:spcBef>
            <a:spcAft>
              <a:spcPct val="35000"/>
            </a:spcAft>
          </a:pPr>
          <a:r>
            <a:rPr lang="ru-RU" sz="3000" kern="1200" dirty="0" smtClean="0"/>
            <a:t>ЧЕМУ УЧИТЬ?</a:t>
          </a:r>
          <a:endParaRPr lang="ru-RU" sz="3000" kern="1200" dirty="0"/>
        </a:p>
      </dsp:txBody>
      <dsp:txXfrm>
        <a:off x="5810" y="1948416"/>
        <a:ext cx="1767282" cy="805527"/>
      </dsp:txXfrm>
    </dsp:sp>
    <dsp:sp modelId="{B8F92E7F-5B1F-41B0-9FEB-57B63408D4AF}">
      <dsp:nvSpPr>
        <dsp:cNvPr id="0" name=""/>
        <dsp:cNvSpPr/>
      </dsp:nvSpPr>
      <dsp:spPr>
        <a:xfrm>
          <a:off x="1844084" y="2076366"/>
          <a:ext cx="878339" cy="878339"/>
        </a:xfrm>
        <a:prstGeom prst="ellipse">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829BC5-BCE8-48E2-B443-4F6758BEA99A}">
      <dsp:nvSpPr>
        <dsp:cNvPr id="0" name=""/>
        <dsp:cNvSpPr/>
      </dsp:nvSpPr>
      <dsp:spPr>
        <a:xfrm>
          <a:off x="2940026" y="75096"/>
          <a:ext cx="2509541" cy="1873319"/>
        </a:xfrm>
        <a:prstGeom prst="round2SameRect">
          <a:avLst>
            <a:gd name="adj1" fmla="val 8000"/>
            <a:gd name="adj2" fmla="val 0"/>
          </a:avLst>
        </a:prstGeom>
        <a:blipFill rotWithShape="0">
          <a:blip xmlns:r="http://schemas.openxmlformats.org/officeDocument/2006/relationships" r:embed="rId2"/>
          <a:stretch>
            <a:fillRect/>
          </a:stretch>
        </a:blip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03FF2F-B26A-4EE7-9B2C-3D885DD41F3A}">
      <dsp:nvSpPr>
        <dsp:cNvPr id="0" name=""/>
        <dsp:cNvSpPr/>
      </dsp:nvSpPr>
      <dsp:spPr>
        <a:xfrm>
          <a:off x="2940026" y="1948416"/>
          <a:ext cx="2509541" cy="805527"/>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38100" bIns="0" numCol="1" spcCol="1270" anchor="ctr" anchorCtr="0">
          <a:noAutofit/>
        </a:bodyPr>
        <a:lstStyle/>
        <a:p>
          <a:pPr lvl="0" algn="l" defTabSz="1333500">
            <a:lnSpc>
              <a:spcPct val="90000"/>
            </a:lnSpc>
            <a:spcBef>
              <a:spcPct val="0"/>
            </a:spcBef>
            <a:spcAft>
              <a:spcPct val="35000"/>
            </a:spcAft>
          </a:pPr>
          <a:r>
            <a:rPr lang="ru-RU" sz="3000" kern="1200" dirty="0" smtClean="0"/>
            <a:t>ЗАЧЕМ УЧИТЬ?</a:t>
          </a:r>
          <a:endParaRPr lang="ru-RU" sz="3000" kern="1200" dirty="0"/>
        </a:p>
      </dsp:txBody>
      <dsp:txXfrm>
        <a:off x="2940026" y="1948416"/>
        <a:ext cx="1767282" cy="805527"/>
      </dsp:txXfrm>
    </dsp:sp>
    <dsp:sp modelId="{208FFE57-75FE-4CD3-AFE0-B2325273E784}">
      <dsp:nvSpPr>
        <dsp:cNvPr id="0" name=""/>
        <dsp:cNvSpPr/>
      </dsp:nvSpPr>
      <dsp:spPr>
        <a:xfrm>
          <a:off x="4778300" y="2076366"/>
          <a:ext cx="878339" cy="878339"/>
        </a:xfrm>
        <a:prstGeom prst="ellipse">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2A987A-DDEE-4E36-828B-A350BF6A8B3D}">
      <dsp:nvSpPr>
        <dsp:cNvPr id="0" name=""/>
        <dsp:cNvSpPr/>
      </dsp:nvSpPr>
      <dsp:spPr>
        <a:xfrm>
          <a:off x="5874243" y="75096"/>
          <a:ext cx="2509541" cy="1873319"/>
        </a:xfrm>
        <a:prstGeom prst="round2SameRect">
          <a:avLst>
            <a:gd name="adj1" fmla="val 8000"/>
            <a:gd name="adj2" fmla="val 0"/>
          </a:avLst>
        </a:prstGeom>
        <a:blipFill rotWithShape="0">
          <a:blip xmlns:r="http://schemas.openxmlformats.org/officeDocument/2006/relationships" r:embed="rId3"/>
          <a:stretch>
            <a:fillRect/>
          </a:stretch>
        </a:blip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EBE9AA-8964-4668-A635-B47AB5B4AEDB}">
      <dsp:nvSpPr>
        <dsp:cNvPr id="0" name=""/>
        <dsp:cNvSpPr/>
      </dsp:nvSpPr>
      <dsp:spPr>
        <a:xfrm>
          <a:off x="5874243" y="1948416"/>
          <a:ext cx="2509541" cy="805527"/>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38100" bIns="0" numCol="1" spcCol="1270" anchor="ctr" anchorCtr="0">
          <a:noAutofit/>
        </a:bodyPr>
        <a:lstStyle/>
        <a:p>
          <a:pPr lvl="0" algn="l" defTabSz="1333500">
            <a:lnSpc>
              <a:spcPct val="90000"/>
            </a:lnSpc>
            <a:spcBef>
              <a:spcPct val="0"/>
            </a:spcBef>
            <a:spcAft>
              <a:spcPct val="35000"/>
            </a:spcAft>
          </a:pPr>
          <a:r>
            <a:rPr lang="ru-RU" sz="3000" kern="1200" dirty="0" smtClean="0"/>
            <a:t>КАК УЧИТЬ?</a:t>
          </a:r>
          <a:endParaRPr lang="ru-RU" sz="3000" kern="1200" dirty="0"/>
        </a:p>
      </dsp:txBody>
      <dsp:txXfrm>
        <a:off x="5874243" y="1948416"/>
        <a:ext cx="1767282" cy="805527"/>
      </dsp:txXfrm>
    </dsp:sp>
    <dsp:sp modelId="{EB8A6607-3043-46F5-9FEC-361C463F39BB}">
      <dsp:nvSpPr>
        <dsp:cNvPr id="0" name=""/>
        <dsp:cNvSpPr/>
      </dsp:nvSpPr>
      <dsp:spPr>
        <a:xfrm>
          <a:off x="7712517" y="2076366"/>
          <a:ext cx="878339" cy="878339"/>
        </a:xfrm>
        <a:prstGeom prst="ellipse">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13AF2-6427-4C0A-ADFD-794603643232}">
      <dsp:nvSpPr>
        <dsp:cNvPr id="0" name=""/>
        <dsp:cNvSpPr/>
      </dsp:nvSpPr>
      <dsp:spPr>
        <a:xfrm>
          <a:off x="7712" y="0"/>
          <a:ext cx="3426897" cy="2570103"/>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ru-RU" sz="2800" kern="1200" dirty="0" smtClean="0">
              <a:solidFill>
                <a:schemeClr val="tx1"/>
              </a:solidFill>
            </a:rPr>
            <a:t>1.ПРИЗНАК </a:t>
          </a:r>
          <a:endParaRPr lang="ru-RU" sz="2800" kern="1200" dirty="0">
            <a:solidFill>
              <a:schemeClr val="tx1"/>
            </a:solidFill>
          </a:endParaRPr>
        </a:p>
      </dsp:txBody>
      <dsp:txXfrm rot="16200000">
        <a:off x="-703339" y="711052"/>
        <a:ext cx="2107484" cy="685379"/>
      </dsp:txXfrm>
    </dsp:sp>
    <dsp:sp modelId="{9BE43AFE-49F7-4D63-99AD-A59AD5F92A08}">
      <dsp:nvSpPr>
        <dsp:cNvPr id="0" name=""/>
        <dsp:cNvSpPr/>
      </dsp:nvSpPr>
      <dsp:spPr>
        <a:xfrm>
          <a:off x="701112" y="0"/>
          <a:ext cx="2553038" cy="2570103"/>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ru-RU" sz="2800" kern="1200" dirty="0" smtClean="0">
              <a:solidFill>
                <a:srgbClr val="C00000"/>
              </a:solidFill>
            </a:rPr>
            <a:t>УПРАВЛЕНИЕ УЧЕБНО-ВОСПИТАТЕЛЬНЫМ ПРОЦЕССОМ.</a:t>
          </a:r>
        </a:p>
        <a:p>
          <a:pPr lvl="0" algn="l" defTabSz="1244600">
            <a:lnSpc>
              <a:spcPct val="90000"/>
            </a:lnSpc>
            <a:spcBef>
              <a:spcPct val="0"/>
            </a:spcBef>
            <a:spcAft>
              <a:spcPct val="35000"/>
            </a:spcAft>
          </a:pPr>
          <a:r>
            <a:rPr lang="ru-RU" sz="6500" kern="1200" dirty="0" smtClean="0"/>
            <a:t> </a:t>
          </a:r>
          <a:endParaRPr lang="ru-RU" sz="6500" kern="1200" dirty="0"/>
        </a:p>
      </dsp:txBody>
      <dsp:txXfrm>
        <a:off x="701112" y="0"/>
        <a:ext cx="2553038" cy="2570103"/>
      </dsp:txXfrm>
    </dsp:sp>
    <dsp:sp modelId="{0D987868-C238-4E1D-9080-9FC089449FCD}">
      <dsp:nvSpPr>
        <dsp:cNvPr id="0" name=""/>
        <dsp:cNvSpPr/>
      </dsp:nvSpPr>
      <dsp:spPr>
        <a:xfrm>
          <a:off x="3544344" y="0"/>
          <a:ext cx="3537516" cy="2570103"/>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ru-RU" sz="2800" kern="1200" dirty="0" smtClean="0">
              <a:solidFill>
                <a:schemeClr val="tx1"/>
              </a:solidFill>
            </a:rPr>
            <a:t>2.ПРИЗНАК </a:t>
          </a:r>
          <a:endParaRPr lang="ru-RU" sz="2800" kern="1200" dirty="0">
            <a:solidFill>
              <a:schemeClr val="tx1"/>
            </a:solidFill>
          </a:endParaRPr>
        </a:p>
      </dsp:txBody>
      <dsp:txXfrm rot="16200000">
        <a:off x="2844353" y="699990"/>
        <a:ext cx="2107484" cy="707503"/>
      </dsp:txXfrm>
    </dsp:sp>
    <dsp:sp modelId="{8D86E158-3BCA-46C6-A009-7F67E6BC3D74}">
      <dsp:nvSpPr>
        <dsp:cNvPr id="0" name=""/>
        <dsp:cNvSpPr/>
      </dsp:nvSpPr>
      <dsp:spPr>
        <a:xfrm rot="5400000">
          <a:off x="3387277" y="1937749"/>
          <a:ext cx="377667" cy="530627"/>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BFDF3D-B31E-49CC-86CD-6899505BA284}">
      <dsp:nvSpPr>
        <dsp:cNvPr id="0" name=""/>
        <dsp:cNvSpPr/>
      </dsp:nvSpPr>
      <dsp:spPr>
        <a:xfrm>
          <a:off x="4251847" y="0"/>
          <a:ext cx="2635449" cy="2570103"/>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lvl="0" algn="l" defTabSz="800100">
            <a:lnSpc>
              <a:spcPct val="90000"/>
            </a:lnSpc>
            <a:spcBef>
              <a:spcPct val="0"/>
            </a:spcBef>
            <a:spcAft>
              <a:spcPct val="35000"/>
            </a:spcAft>
          </a:pPr>
          <a:r>
            <a:rPr lang="ru-RU" sz="1800" kern="1200" dirty="0" smtClean="0">
              <a:solidFill>
                <a:srgbClr val="C00000"/>
              </a:solidFill>
            </a:rPr>
            <a:t>- В отличие от биологии, МЕТОДИКА изучает не закономерности развития органического мира, а </a:t>
          </a:r>
          <a:r>
            <a:rPr lang="ru-RU" sz="1800" b="1" kern="1200" dirty="0" smtClean="0">
              <a:solidFill>
                <a:srgbClr val="C00000"/>
              </a:solidFill>
            </a:rPr>
            <a:t>ЗАКОНОМЕРНОСТИ ПЕДАГОГИЧЕСКОГО ПРОЦЕССА ОБУЧЕНИЯ</a:t>
          </a:r>
          <a:endParaRPr lang="ru-RU" sz="1800" b="1" kern="1200" dirty="0">
            <a:solidFill>
              <a:srgbClr val="C00000"/>
            </a:solidFill>
          </a:endParaRPr>
        </a:p>
      </dsp:txBody>
      <dsp:txXfrm>
        <a:off x="4251847" y="0"/>
        <a:ext cx="2635449" cy="2570103"/>
      </dsp:txXfrm>
    </dsp:sp>
    <dsp:sp modelId="{A1FB2C6C-51CC-4AAC-9D2A-909DF291C9CC}">
      <dsp:nvSpPr>
        <dsp:cNvPr id="0" name=""/>
        <dsp:cNvSpPr/>
      </dsp:nvSpPr>
      <dsp:spPr>
        <a:xfrm>
          <a:off x="7219753" y="0"/>
          <a:ext cx="3537516" cy="2570103"/>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ru-RU" sz="2800" kern="1200" dirty="0" smtClean="0">
              <a:solidFill>
                <a:schemeClr val="tx1"/>
              </a:solidFill>
            </a:rPr>
            <a:t>3. ПРИЗНАК</a:t>
          </a:r>
          <a:endParaRPr lang="ru-RU" sz="2800" kern="1200" dirty="0"/>
        </a:p>
      </dsp:txBody>
      <dsp:txXfrm rot="16200000">
        <a:off x="6519762" y="699990"/>
        <a:ext cx="2107484" cy="707503"/>
      </dsp:txXfrm>
    </dsp:sp>
    <dsp:sp modelId="{18DFDE57-40AB-43AC-BE24-19CB4FD17395}">
      <dsp:nvSpPr>
        <dsp:cNvPr id="0" name=""/>
        <dsp:cNvSpPr/>
      </dsp:nvSpPr>
      <dsp:spPr>
        <a:xfrm rot="5400000">
          <a:off x="7048606" y="1937749"/>
          <a:ext cx="377667" cy="530627"/>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EC636B-8586-4550-9098-DCF8B41B5E64}">
      <dsp:nvSpPr>
        <dsp:cNvPr id="0" name=""/>
        <dsp:cNvSpPr/>
      </dsp:nvSpPr>
      <dsp:spPr>
        <a:xfrm>
          <a:off x="7927256" y="0"/>
          <a:ext cx="2635449" cy="2570103"/>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lvl="0" algn="l" defTabSz="800100">
            <a:lnSpc>
              <a:spcPct val="150000"/>
            </a:lnSpc>
            <a:spcBef>
              <a:spcPct val="0"/>
            </a:spcBef>
            <a:spcAft>
              <a:spcPct val="35000"/>
            </a:spcAft>
          </a:pPr>
          <a:r>
            <a:rPr lang="ru-RU" sz="1800" kern="1200" dirty="0" smtClean="0">
              <a:solidFill>
                <a:srgbClr val="C00000"/>
              </a:solidFill>
            </a:rPr>
            <a:t>ОБЩЕСТВЕННАЯ И САМОСТОЯТЕЛЬНАЯ НАУКА, ИЗУЧАЮЩАЯ ВСЕ СТОРОНЫ  ПРОЦЕССА ОБУЧЕНИЯ БИОЛОГИИ УЧАЩИМИСЯ</a:t>
          </a:r>
          <a:endParaRPr lang="ru-RU" sz="1800" kern="1200" dirty="0">
            <a:solidFill>
              <a:srgbClr val="C00000"/>
            </a:solidFill>
          </a:endParaRPr>
        </a:p>
      </dsp:txBody>
      <dsp:txXfrm>
        <a:off x="7927256" y="0"/>
        <a:ext cx="2635449" cy="2570103"/>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78127A-1825-420C-BFFC-37323C6927F9}" type="datetimeFigureOut">
              <a:rPr lang="ru-RU" smtClean="0"/>
              <a:t>16.09.2021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F6E7F6-1F75-4057-B9D3-9154B5BA28B1}" type="slidenum">
              <a:rPr lang="ru-RU" smtClean="0"/>
              <a:t>‹#›</a:t>
            </a:fld>
            <a:endParaRPr lang="ru-RU"/>
          </a:p>
        </p:txBody>
      </p:sp>
    </p:spTree>
    <p:extLst>
      <p:ext uri="{BB962C8B-B14F-4D97-AF65-F5344CB8AC3E}">
        <p14:creationId xmlns:p14="http://schemas.microsoft.com/office/powerpoint/2010/main" val="3317773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E3981CB-352B-4503-B808-AF36442BDDA2}"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FFC332-D797-4203-BCD9-5DF614E4B413}"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FD09FC2-AD6C-4DC7-8D55-CA712899A03A}"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62742D1-CC76-496B-83B1-5FCB9252B42C}"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FF545A-4B31-44A7-B432-CD0ED4FECC2C}"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A96BF57-20A7-446A-AE3D-3888F9C18CE6}"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67A7C8B-DAE7-4D4D-A71D-25FBFBBA9A5C}"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AA03C-715D-4543-9CF2-8FA022871A5C}"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2DDBE99-EA77-4AA0-9D1E-FE91003D4AF6}"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D62EB94-18AC-4326-832B-62C71201A213}"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B55AE93-DCBA-408A-AD53-F2D37C5E56DF}" type="datetime1">
              <a:rPr lang="en-US" smtClean="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507A7D4-CA33-4740-BDD5-E66A2DCE2F57}" type="datetime1">
              <a:rPr lang="en-US" smtClean="0"/>
              <a:t>9/16/2021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DE33473-AE65-4D3E-A72E-B171D1091413}" type="datetime1">
              <a:rPr lang="en-US" smtClean="0"/>
              <a:t>9/16/2021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1FBD8-58D5-4C07-8221-4D72F564DD8D}" type="datetime1">
              <a:rPr lang="en-US" smtClean="0"/>
              <a:t>9/16/2021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5A752E-2648-407E-8F46-37E7D29C0785}" type="datetime1">
              <a:rPr lang="en-US" smtClean="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1112C65-60BE-4712-9AB1-656B3E4907EE}" type="datetime1">
              <a:rPr lang="en-US" smtClean="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E55A5D-D77E-45F2-A7D8-9E0D41859742}" type="datetime1">
              <a:rPr lang="en-US" smtClean="0"/>
              <a:t>9/16/2021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s02web.zoom.us/j/83200673069?pwd=RVE4OVJDMmNYai8zb21DOXlmdUNGdz0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hyperlink" Target="https://economy-ru.info/info/54158" TargetMode="External"/><Relationship Id="rId3" Type="http://schemas.openxmlformats.org/officeDocument/2006/relationships/hyperlink" Target="https://economy-ru.info/info/10732" TargetMode="External"/><Relationship Id="rId7" Type="http://schemas.openxmlformats.org/officeDocument/2006/relationships/hyperlink" Target="https://economy-ru.info/info/107758" TargetMode="External"/><Relationship Id="rId2" Type="http://schemas.openxmlformats.org/officeDocument/2006/relationships/hyperlink" Target="https://economy-ru.info/info/89468" TargetMode="External"/><Relationship Id="rId1" Type="http://schemas.openxmlformats.org/officeDocument/2006/relationships/slideLayout" Target="../slideLayouts/slideLayout2.xml"/><Relationship Id="rId6" Type="http://schemas.openxmlformats.org/officeDocument/2006/relationships/hyperlink" Target="https://economy-ru.info/info/5979" TargetMode="External"/><Relationship Id="rId5" Type="http://schemas.openxmlformats.org/officeDocument/2006/relationships/hyperlink" Target="https://economy-ru.info/info/157111" TargetMode="External"/><Relationship Id="rId4" Type="http://schemas.openxmlformats.org/officeDocument/2006/relationships/hyperlink" Target="https://economy-ru.info/info/34315"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01783" y="862150"/>
            <a:ext cx="7388880" cy="2024742"/>
          </a:xfrm>
        </p:spPr>
        <p:txBody>
          <a:bodyPr/>
          <a:lstStyle/>
          <a:p>
            <a:pPr algn="ctr"/>
            <a:r>
              <a:rPr lang="ru-RU" sz="2400" b="1" dirty="0">
                <a:solidFill>
                  <a:srgbClr val="C00000"/>
                </a:solidFill>
              </a:rPr>
              <a:t>«Методики и управление учебным процессом»</a:t>
            </a:r>
            <a:br>
              <a:rPr lang="ru-RU" sz="2400" b="1" dirty="0">
                <a:solidFill>
                  <a:srgbClr val="C00000"/>
                </a:solidFill>
              </a:rPr>
            </a:br>
            <a:r>
              <a:rPr lang="ru-RU" sz="2400" b="1" dirty="0">
                <a:solidFill>
                  <a:srgbClr val="C00000"/>
                </a:solidFill>
              </a:rPr>
              <a:t/>
            </a:r>
            <a:br>
              <a:rPr lang="ru-RU" sz="2400" b="1" dirty="0">
                <a:solidFill>
                  <a:srgbClr val="C00000"/>
                </a:solidFill>
              </a:rPr>
            </a:br>
            <a:r>
              <a:rPr lang="ru-RU" sz="2400" b="1" dirty="0" smtClean="0">
                <a:solidFill>
                  <a:srgbClr val="C00000"/>
                </a:solidFill>
              </a:rPr>
              <a:t>Модуль.1. </a:t>
            </a:r>
            <a:r>
              <a:rPr lang="ru-RU" sz="2400" b="1" dirty="0">
                <a:solidFill>
                  <a:srgbClr val="C00000"/>
                </a:solidFill>
              </a:rPr>
              <a:t>П</a:t>
            </a:r>
            <a:r>
              <a:rPr lang="ru-RU" sz="2400" b="1" dirty="0" smtClean="0">
                <a:solidFill>
                  <a:srgbClr val="C00000"/>
                </a:solidFill>
              </a:rPr>
              <a:t>редпосылки создания и общие положения в управление учебным процессом</a:t>
            </a:r>
            <a:endParaRPr lang="ru-RU" sz="2400" dirty="0">
              <a:solidFill>
                <a:srgbClr val="C00000"/>
              </a:solidFill>
            </a:endParaRPr>
          </a:p>
        </p:txBody>
      </p:sp>
      <p:sp>
        <p:nvSpPr>
          <p:cNvPr id="3" name="Подзаголовок 2"/>
          <p:cNvSpPr>
            <a:spLocks noGrp="1"/>
          </p:cNvSpPr>
          <p:nvPr>
            <p:ph type="subTitle" idx="1"/>
          </p:nvPr>
        </p:nvSpPr>
        <p:spPr>
          <a:xfrm>
            <a:off x="979714" y="4349930"/>
            <a:ext cx="8294289" cy="797801"/>
          </a:xfrm>
        </p:spPr>
        <p:txBody>
          <a:bodyPr/>
          <a:lstStyle/>
          <a:p>
            <a:r>
              <a:rPr lang="ru-RU" dirty="0" smtClean="0">
                <a:solidFill>
                  <a:schemeClr val="tx1"/>
                </a:solidFill>
              </a:rPr>
              <a:t>Семинар №1  </a:t>
            </a:r>
            <a:endParaRPr lang="ru-RU" dirty="0"/>
          </a:p>
        </p:txBody>
      </p:sp>
      <p:sp>
        <p:nvSpPr>
          <p:cNvPr id="4" name="Нижний колонтитул 3"/>
          <p:cNvSpPr>
            <a:spLocks noGrp="1"/>
          </p:cNvSpPr>
          <p:nvPr>
            <p:ph type="ftr" sz="quarter" idx="11"/>
          </p:nvPr>
        </p:nvSpPr>
        <p:spPr>
          <a:xfrm>
            <a:off x="130630" y="5799910"/>
            <a:ext cx="7664256" cy="606578"/>
          </a:xfrm>
        </p:spPr>
        <p:txBody>
          <a:bodyPr/>
          <a:lstStyle/>
          <a:p>
            <a:pPr algn="r">
              <a:spcBef>
                <a:spcPts val="1000"/>
              </a:spcBef>
              <a:buClr>
                <a:schemeClr val="accent1"/>
              </a:buClr>
              <a:buSzPct val="80000"/>
            </a:pPr>
            <a:r>
              <a:rPr lang="ru-RU" sz="1800" dirty="0">
                <a:solidFill>
                  <a:schemeClr val="tx1"/>
                </a:solidFill>
              </a:rPr>
              <a:t>Анель Нуртаевна Торманова, </a:t>
            </a:r>
            <a:r>
              <a:rPr lang="ru-RU" sz="1800" dirty="0" smtClean="0">
                <a:solidFill>
                  <a:schemeClr val="tx1"/>
                </a:solidFill>
              </a:rPr>
              <a:t>к.б.н., </a:t>
            </a:r>
            <a:r>
              <a:rPr lang="ru-RU" sz="1800" dirty="0" err="1" smtClean="0">
                <a:solidFill>
                  <a:schemeClr val="tx1"/>
                </a:solidFill>
              </a:rPr>
              <a:t>ст.преп</a:t>
            </a:r>
            <a:r>
              <a:rPr lang="ru-RU" sz="1800" dirty="0" smtClean="0">
                <a:solidFill>
                  <a:schemeClr val="tx1"/>
                </a:solidFill>
              </a:rPr>
              <a:t>-кафедра биофизики, биомедицины и нейронауки</a:t>
            </a:r>
            <a:endParaRPr lang="en-US" sz="1800" dirty="0">
              <a:solidFill>
                <a:schemeClr val="tx1"/>
              </a:solidFill>
            </a:endParaRPr>
          </a:p>
        </p:txBody>
      </p:sp>
      <p:sp>
        <p:nvSpPr>
          <p:cNvPr id="5" name="Номер слайда 4"/>
          <p:cNvSpPr>
            <a:spLocks noGrp="1"/>
          </p:cNvSpPr>
          <p:nvPr>
            <p:ph type="sldNum" sz="quarter" idx="12"/>
          </p:nvPr>
        </p:nvSpPr>
        <p:spPr>
          <a:xfrm>
            <a:off x="10801601" y="5920636"/>
            <a:ext cx="683339" cy="365125"/>
          </a:xfrm>
        </p:spPr>
        <p:txBody>
          <a:bodyPr/>
          <a:lstStyle/>
          <a:p>
            <a:fld id="{D57F1E4F-1CFF-5643-939E-217C01CDF565}" type="slidenum">
              <a:rPr lang="en-US" sz="1400" b="1" smtClean="0">
                <a:solidFill>
                  <a:srgbClr val="002060"/>
                </a:solidFill>
                <a:latin typeface="Arial" panose="020B0604020202020204" pitchFamily="34" charset="0"/>
                <a:cs typeface="Arial" panose="020B0604020202020204" pitchFamily="34" charset="0"/>
              </a:rPr>
              <a:pPr/>
              <a:t>1</a:t>
            </a:fld>
            <a:endParaRPr lang="en-US" sz="1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4180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2482" y="631592"/>
            <a:ext cx="8596668" cy="3880773"/>
          </a:xfrm>
        </p:spPr>
        <p:txBody>
          <a:bodyPr/>
          <a:lstStyle/>
          <a:p>
            <a:pPr lvl="0">
              <a:buFont typeface="+mj-lt"/>
              <a:buAutoNum type="arabicPeriod"/>
            </a:pPr>
            <a:r>
              <a:rPr lang="ru-RU" dirty="0"/>
              <a:t>Риск рассматривается как сочетание вероятности и последствий наступления неблагоприятных событий, как деятельность, связанная с преодолением неопределенности, как вероятность потерь какого-либо процесса или </a:t>
            </a:r>
            <a:r>
              <a:rPr lang="ru-RU" dirty="0" smtClean="0"/>
              <a:t>проекта</a:t>
            </a:r>
          </a:p>
          <a:p>
            <a:pPr lvl="0">
              <a:buFont typeface="+mj-lt"/>
              <a:buAutoNum type="arabicPeriod"/>
            </a:pPr>
            <a:endParaRPr lang="ru-RU" dirty="0"/>
          </a:p>
          <a:p>
            <a:pPr lvl="0">
              <a:buFont typeface="+mj-lt"/>
              <a:buAutoNum type="arabicPeriod"/>
            </a:pPr>
            <a:r>
              <a:rPr lang="ru-RU" dirty="0" smtClean="0"/>
              <a:t>Что может привести к провалу проекта? И как это можно предотвратить?</a:t>
            </a:r>
          </a:p>
          <a:p>
            <a:pPr lvl="0">
              <a:buFont typeface="+mj-lt"/>
              <a:buAutoNum type="arabicPeriod"/>
            </a:pPr>
            <a:endParaRPr lang="ru-RU" dirty="0"/>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D57F1E4F-1CFF-5643-939E-217C01CDF565}" type="slidenum">
              <a:rPr lang="en-US" smtClean="0"/>
              <a:pPr/>
              <a:t>10</a:t>
            </a:fld>
            <a:endParaRPr lang="en-US" dirty="0"/>
          </a:p>
        </p:txBody>
      </p:sp>
      <p:sp>
        <p:nvSpPr>
          <p:cNvPr id="7" name="AutoShape 2" descr="Цикл PDCA и основные принципы менеджмента качества презентация, доклад"/>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1456720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6146" name="Picture 2" descr="upload.wikimedia.org/wikipedia/commons/thumb/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4991"/>
            <a:ext cx="2879842" cy="277318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Цикл Деминга - презентация онлай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3277" y="1573967"/>
            <a:ext cx="6842850" cy="3835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7878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7170" name="Picture 2" descr="16.2.6. Цикл Деминг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659567"/>
            <a:ext cx="7513396" cy="4725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87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446" y="365760"/>
            <a:ext cx="8973555" cy="796834"/>
          </a:xfrm>
        </p:spPr>
        <p:txBody>
          <a:bodyPr>
            <a:normAutofit/>
          </a:bodyPr>
          <a:lstStyle/>
          <a:p>
            <a:pPr algn="ctr"/>
            <a:r>
              <a:rPr lang="ru-RU" dirty="0" smtClean="0">
                <a:solidFill>
                  <a:srgbClr val="002060"/>
                </a:solidFill>
              </a:rPr>
              <a:t>План </a:t>
            </a:r>
            <a:r>
              <a:rPr lang="ru-RU" dirty="0" smtClean="0">
                <a:solidFill>
                  <a:srgbClr val="002060"/>
                </a:solidFill>
              </a:rPr>
              <a:t>семинара  </a:t>
            </a:r>
            <a:r>
              <a:rPr lang="ru-RU" dirty="0" smtClean="0">
                <a:solidFill>
                  <a:srgbClr val="002060"/>
                </a:solidFill>
              </a:rPr>
              <a:t>№1 </a:t>
            </a:r>
            <a:endParaRPr lang="ru-RU" dirty="0">
              <a:solidFill>
                <a:srgbClr val="002060"/>
              </a:solidFill>
            </a:endParaRPr>
          </a:p>
        </p:txBody>
      </p:sp>
      <p:sp>
        <p:nvSpPr>
          <p:cNvPr id="3" name="Объект 2"/>
          <p:cNvSpPr>
            <a:spLocks noGrp="1"/>
          </p:cNvSpPr>
          <p:nvPr>
            <p:ph idx="1"/>
          </p:nvPr>
        </p:nvSpPr>
        <p:spPr>
          <a:xfrm>
            <a:off x="677334" y="1162595"/>
            <a:ext cx="8596667" cy="4010296"/>
          </a:xfrm>
        </p:spPr>
        <p:txBody>
          <a:bodyPr>
            <a:noAutofit/>
          </a:bodyPr>
          <a:lstStyle/>
          <a:p>
            <a:r>
              <a:rPr lang="ru-RU" dirty="0"/>
              <a:t>Принципы гуманизации, интеграции и формирование творческой личности как составная часть содержания общего образования – общекультурные ценности и компетенции. </a:t>
            </a:r>
          </a:p>
          <a:p>
            <a:r>
              <a:rPr lang="ru-RU" dirty="0"/>
              <a:t>Понятие функции «управление». Основные </a:t>
            </a:r>
            <a:r>
              <a:rPr lang="ru-RU" dirty="0" err="1"/>
              <a:t>стейкхолдеры</a:t>
            </a:r>
            <a:r>
              <a:rPr lang="ru-RU" dirty="0"/>
              <a:t> процесса. Принцип построения карты рисков и моделей идеального процесса обучения. </a:t>
            </a:r>
            <a:endParaRPr lang="ru-RU" b="1" dirty="0">
              <a:solidFill>
                <a:srgbClr val="002060"/>
              </a:solidFill>
              <a:latin typeface="Arial" panose="020B0604020202020204" pitchFamily="34" charset="0"/>
              <a:cs typeface="Arial" panose="020B0604020202020204" pitchFamily="34" charset="0"/>
            </a:endParaRPr>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a:xfrm>
            <a:off x="11150221" y="6041362"/>
            <a:ext cx="723331" cy="365125"/>
          </a:xfrm>
        </p:spPr>
        <p:txBody>
          <a:bodyPr vert="horz" lIns="91440" tIns="45720" rIns="91440" bIns="45720" rtlCol="0" anchor="ctr"/>
          <a:lstStyle/>
          <a:p>
            <a:fld id="{D57F1E4F-1CFF-5643-939E-217C01CDF565}" type="slidenum">
              <a:rPr lang="en-US" sz="1400" b="1">
                <a:solidFill>
                  <a:srgbClr val="002060"/>
                </a:solidFill>
                <a:latin typeface="Arial" panose="020B0604020202020204" pitchFamily="34" charset="0"/>
                <a:cs typeface="Arial" panose="020B0604020202020204" pitchFamily="34" charset="0"/>
              </a:rPr>
              <a:pPr/>
              <a:t>2</a:t>
            </a:fld>
            <a:endParaRPr lang="en-US" sz="1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0508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420" y="177421"/>
            <a:ext cx="9294125" cy="1569491"/>
          </a:xfrm>
        </p:spPr>
        <p:txBody>
          <a:bodyPr>
            <a:noAutofit/>
          </a:bodyPr>
          <a:lstStyle/>
          <a:p>
            <a:pPr algn="just"/>
            <a:r>
              <a:rPr lang="ru-RU" sz="1800" b="1" dirty="0">
                <a:solidFill>
                  <a:srgbClr val="C00000"/>
                </a:solidFill>
              </a:rPr>
              <a:t>1. Методика </a:t>
            </a:r>
            <a:r>
              <a:rPr lang="ru-RU" sz="1800" b="1" dirty="0" smtClean="0">
                <a:solidFill>
                  <a:srgbClr val="C00000"/>
                </a:solidFill>
              </a:rPr>
              <a:t> и управление учебным процессом</a:t>
            </a:r>
            <a:endParaRPr lang="ru-RU" sz="1800" dirty="0">
              <a:solidFill>
                <a:srgbClr val="002060"/>
              </a:solidFill>
            </a:endParaRPr>
          </a:p>
        </p:txBody>
      </p:sp>
      <p:sp>
        <p:nvSpPr>
          <p:cNvPr id="3" name="Объект 2"/>
          <p:cNvSpPr>
            <a:spLocks noGrp="1"/>
          </p:cNvSpPr>
          <p:nvPr>
            <p:ph idx="1"/>
          </p:nvPr>
        </p:nvSpPr>
        <p:spPr>
          <a:xfrm rot="10800000" flipV="1">
            <a:off x="3753133" y="1746913"/>
            <a:ext cx="5520866" cy="769161"/>
          </a:xfrm>
        </p:spPr>
        <p:txBody>
          <a:bodyPr>
            <a:noAutofit/>
          </a:bodyPr>
          <a:lstStyle/>
          <a:p>
            <a:pPr marL="0" indent="0">
              <a:lnSpc>
                <a:spcPct val="150000"/>
              </a:lnSpc>
              <a:buNone/>
            </a:pPr>
            <a:r>
              <a:rPr lang="ru-RU" dirty="0">
                <a:solidFill>
                  <a:srgbClr val="002060"/>
                </a:solidFill>
              </a:rPr>
              <a:t/>
            </a:r>
            <a:br>
              <a:rPr lang="ru-RU" dirty="0">
                <a:solidFill>
                  <a:srgbClr val="002060"/>
                </a:solidFill>
              </a:rPr>
            </a:br>
            <a:endParaRPr lang="ru-RU" b="1" dirty="0">
              <a:solidFill>
                <a:srgbClr val="002060"/>
              </a:solidFill>
              <a:latin typeface="Arial" panose="020B0604020202020204" pitchFamily="34" charset="0"/>
              <a:cs typeface="Arial" panose="020B0604020202020204" pitchFamily="34" charset="0"/>
            </a:endParaRPr>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a:xfrm>
            <a:off x="11150221" y="6041362"/>
            <a:ext cx="723331" cy="365125"/>
          </a:xfrm>
        </p:spPr>
        <p:txBody>
          <a:bodyPr vert="horz" lIns="91440" tIns="45720" rIns="91440" bIns="45720" rtlCol="0" anchor="ctr"/>
          <a:lstStyle/>
          <a:p>
            <a:fld id="{D57F1E4F-1CFF-5643-939E-217C01CDF565}" type="slidenum">
              <a:rPr lang="en-US" sz="1400" b="1">
                <a:solidFill>
                  <a:srgbClr val="002060"/>
                </a:solidFill>
                <a:latin typeface="Arial" panose="020B0604020202020204" pitchFamily="34" charset="0"/>
                <a:cs typeface="Arial" panose="020B0604020202020204" pitchFamily="34" charset="0"/>
              </a:rPr>
              <a:pPr/>
              <a:t>3</a:t>
            </a:fld>
            <a:endParaRPr lang="en-US" sz="1400" b="1" dirty="0">
              <a:solidFill>
                <a:srgbClr val="002060"/>
              </a:solidFill>
              <a:latin typeface="Arial" panose="020B0604020202020204" pitchFamily="34" charset="0"/>
              <a:cs typeface="Arial" panose="020B0604020202020204" pitchFamily="34" charset="0"/>
            </a:endParaRPr>
          </a:p>
        </p:txBody>
      </p:sp>
      <p:graphicFrame>
        <p:nvGraphicFramePr>
          <p:cNvPr id="7" name="Схема 6"/>
          <p:cNvGraphicFramePr/>
          <p:nvPr>
            <p:extLst>
              <p:ext uri="{D42A27DB-BD31-4B8C-83A1-F6EECF244321}">
                <p14:modId xmlns:p14="http://schemas.microsoft.com/office/powerpoint/2010/main" val="3927705506"/>
              </p:ext>
            </p:extLst>
          </p:nvPr>
        </p:nvGraphicFramePr>
        <p:xfrm>
          <a:off x="677333" y="3480179"/>
          <a:ext cx="8596667" cy="3029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677333" y="1161996"/>
            <a:ext cx="7528509" cy="646331"/>
          </a:xfrm>
          <a:prstGeom prst="rect">
            <a:avLst/>
          </a:prstGeom>
          <a:noFill/>
        </p:spPr>
        <p:txBody>
          <a:bodyPr wrap="square" rtlCol="0">
            <a:spAutoFit/>
          </a:bodyPr>
          <a:lstStyle/>
          <a:p>
            <a:r>
              <a:rPr lang="ru-RU" dirty="0" smtClean="0">
                <a:solidFill>
                  <a:srgbClr val="C00000"/>
                </a:solidFill>
              </a:rPr>
              <a:t>Таким образом, методика </a:t>
            </a:r>
            <a:r>
              <a:rPr lang="ru-RU" dirty="0" smtClean="0">
                <a:solidFill>
                  <a:srgbClr val="C00000"/>
                </a:solidFill>
              </a:rPr>
              <a:t>обучения отвечает </a:t>
            </a:r>
            <a:r>
              <a:rPr lang="ru-RU" dirty="0" smtClean="0">
                <a:solidFill>
                  <a:srgbClr val="C00000"/>
                </a:solidFill>
              </a:rPr>
              <a:t>на следующие 3  главных  вопроса? </a:t>
            </a:r>
            <a:endParaRPr lang="ru-RU" dirty="0">
              <a:solidFill>
                <a:srgbClr val="C00000"/>
              </a:solidFill>
            </a:endParaRPr>
          </a:p>
        </p:txBody>
      </p:sp>
    </p:spTree>
    <p:extLst>
      <p:ext uri="{BB962C8B-B14F-4D97-AF65-F5344CB8AC3E}">
        <p14:creationId xmlns:p14="http://schemas.microsoft.com/office/powerpoint/2010/main" val="3614599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p:cNvSpPr>
            <a:spLocks noGrp="1"/>
          </p:cNvSpPr>
          <p:nvPr>
            <p:ph type="ftr" sz="quarter" idx="11"/>
          </p:nvPr>
        </p:nvSpPr>
        <p:spPr>
          <a:xfrm>
            <a:off x="777922" y="6214328"/>
            <a:ext cx="6197024" cy="192159"/>
          </a:xfrm>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z="1400" smtClean="0">
                <a:solidFill>
                  <a:schemeClr val="tx1"/>
                </a:solidFill>
                <a:latin typeface="Arial" panose="020B0604020202020204" pitchFamily="34" charset="0"/>
                <a:cs typeface="Arial" panose="020B0604020202020204" pitchFamily="34" charset="0"/>
              </a:rPr>
              <a:pPr/>
              <a:t>4</a:t>
            </a:fld>
            <a:endParaRPr lang="en-US" sz="1400" dirty="0">
              <a:solidFill>
                <a:schemeClr val="tx1"/>
              </a:solidFill>
              <a:latin typeface="Arial" panose="020B0604020202020204" pitchFamily="34" charset="0"/>
              <a:cs typeface="Arial" panose="020B0604020202020204" pitchFamily="34" charset="0"/>
            </a:endParaRPr>
          </a:p>
        </p:txBody>
      </p:sp>
      <p:sp>
        <p:nvSpPr>
          <p:cNvPr id="9" name="TextBox 8"/>
          <p:cNvSpPr txBox="1"/>
          <p:nvPr/>
        </p:nvSpPr>
        <p:spPr>
          <a:xfrm>
            <a:off x="387743" y="1010831"/>
            <a:ext cx="9205961" cy="3970318"/>
          </a:xfrm>
          <a:prstGeom prst="rect">
            <a:avLst/>
          </a:prstGeom>
          <a:noFill/>
        </p:spPr>
        <p:txBody>
          <a:bodyPr wrap="square" rtlCol="0">
            <a:spAutoFit/>
          </a:bodyPr>
          <a:lstStyle/>
          <a:p>
            <a:pPr marL="285750" indent="-285750" algn="just">
              <a:buFontTx/>
              <a:buChar char="-"/>
            </a:pPr>
            <a:r>
              <a:rPr lang="ru-RU" dirty="0" smtClean="0">
                <a:solidFill>
                  <a:srgbClr val="002060"/>
                </a:solidFill>
                <a:latin typeface="+mj-lt"/>
                <a:ea typeface="+mj-ea"/>
                <a:cs typeface="+mj-cs"/>
              </a:rPr>
              <a:t>это </a:t>
            </a:r>
            <a:r>
              <a:rPr lang="ru-RU" dirty="0">
                <a:solidFill>
                  <a:srgbClr val="002060"/>
                </a:solidFill>
                <a:latin typeface="+mj-lt"/>
                <a:ea typeface="+mj-ea"/>
                <a:cs typeface="+mj-cs"/>
              </a:rPr>
              <a:t>принцип мировоззрения, в основе которого лежит признание безграничности возможностей человека и его способности к совершенствованию, прав личности на свободное проявление своих способностей, убеждений, утверждение блага человека как критерия оценки уровня общественных </a:t>
            </a:r>
            <a:r>
              <a:rPr lang="ru-RU" dirty="0" smtClean="0">
                <a:solidFill>
                  <a:srgbClr val="002060"/>
                </a:solidFill>
                <a:latin typeface="+mj-lt"/>
                <a:ea typeface="+mj-ea"/>
                <a:cs typeface="+mj-cs"/>
              </a:rPr>
              <a:t>отношений. </a:t>
            </a:r>
          </a:p>
          <a:p>
            <a:pPr marL="285750" indent="-285750" algn="just">
              <a:buFontTx/>
              <a:buChar char="-"/>
            </a:pPr>
            <a:r>
              <a:rPr lang="ru-RU" dirty="0" smtClean="0">
                <a:solidFill>
                  <a:srgbClr val="002060"/>
                </a:solidFill>
                <a:latin typeface="+mj-lt"/>
                <a:ea typeface="+mj-ea"/>
                <a:cs typeface="+mj-cs"/>
              </a:rPr>
              <a:t>Гуманизация </a:t>
            </a:r>
            <a:r>
              <a:rPr lang="ru-RU" dirty="0">
                <a:solidFill>
                  <a:srgbClr val="002060"/>
                </a:solidFill>
                <a:latin typeface="+mj-lt"/>
                <a:ea typeface="+mj-ea"/>
                <a:cs typeface="+mj-cs"/>
              </a:rPr>
              <a:t>образования означает создание гибкой обучающей среды, делающей возможным личностный выбор участников образовательного процесса, стимулирующий развитие индивидуальности, становление субъектного опыта, выстраивание собственных образовательных моделей. Дополнительное образование призвано компенсировать жесткие рамки формального образования, создать условия для проявления личностных потребностей ребенка, повышения его самооценки и статуса в глазах сверстников, педагогов, родителей, создания ситуации успеха. </a:t>
            </a:r>
            <a:endParaRPr lang="ru-RU" dirty="0" smtClean="0">
              <a:solidFill>
                <a:srgbClr val="002060"/>
              </a:solidFill>
              <a:latin typeface="+mj-lt"/>
              <a:ea typeface="+mj-ea"/>
              <a:cs typeface="+mj-cs"/>
            </a:endParaRPr>
          </a:p>
          <a:p>
            <a:pPr marL="285750" indent="-285750" algn="just">
              <a:buFontTx/>
              <a:buChar char="-"/>
            </a:pPr>
            <a:r>
              <a:rPr lang="ru-RU" dirty="0" smtClean="0">
                <a:solidFill>
                  <a:srgbClr val="002060"/>
                </a:solidFill>
                <a:latin typeface="+mj-lt"/>
                <a:ea typeface="+mj-ea"/>
                <a:cs typeface="+mj-cs"/>
              </a:rPr>
              <a:t>Это </a:t>
            </a:r>
            <a:r>
              <a:rPr lang="ru-RU" dirty="0">
                <a:solidFill>
                  <a:srgbClr val="002060"/>
                </a:solidFill>
                <a:latin typeface="+mj-lt"/>
                <a:ea typeface="+mj-ea"/>
                <a:cs typeface="+mj-cs"/>
              </a:rPr>
              <a:t>особенно важно для детей, неуверенных в себе, страдающих комплексами и испытывающих трудности в обучении и </a:t>
            </a:r>
            <a:r>
              <a:rPr lang="ru-RU" dirty="0" smtClean="0">
                <a:solidFill>
                  <a:srgbClr val="002060"/>
                </a:solidFill>
                <a:latin typeface="+mj-lt"/>
                <a:ea typeface="+mj-ea"/>
                <a:cs typeface="+mj-cs"/>
              </a:rPr>
              <a:t>общении</a:t>
            </a:r>
            <a:endParaRPr lang="ru-RU" dirty="0">
              <a:solidFill>
                <a:srgbClr val="002060"/>
              </a:solidFill>
              <a:latin typeface="+mj-lt"/>
              <a:ea typeface="+mj-ea"/>
              <a:cs typeface="+mj-cs"/>
            </a:endParaRPr>
          </a:p>
        </p:txBody>
      </p:sp>
      <p:sp>
        <p:nvSpPr>
          <p:cNvPr id="10" name="TextBox 9"/>
          <p:cNvSpPr txBox="1"/>
          <p:nvPr/>
        </p:nvSpPr>
        <p:spPr>
          <a:xfrm rot="10800000" flipV="1">
            <a:off x="-445232" y="0"/>
            <a:ext cx="8331353" cy="456985"/>
          </a:xfrm>
          <a:prstGeom prst="rect">
            <a:avLst/>
          </a:prstGeom>
          <a:noFill/>
        </p:spPr>
        <p:txBody>
          <a:bodyPr wrap="square" rtlCol="0">
            <a:spAutoFit/>
          </a:bodyPr>
          <a:lstStyle/>
          <a:p>
            <a:pPr algn="ctr">
              <a:lnSpc>
                <a:spcPct val="150000"/>
              </a:lnSpc>
            </a:pPr>
            <a:r>
              <a:rPr lang="ru-RU" b="1" dirty="0" smtClean="0">
                <a:solidFill>
                  <a:srgbClr val="C00000"/>
                </a:solidFill>
              </a:rPr>
              <a:t>Принцип гуманизации образования</a:t>
            </a:r>
            <a:endParaRPr lang="ru-RU" dirty="0">
              <a:solidFill>
                <a:srgbClr val="C00000"/>
              </a:solidFill>
            </a:endParaRPr>
          </a:p>
        </p:txBody>
      </p:sp>
    </p:spTree>
    <p:extLst>
      <p:ext uri="{BB962C8B-B14F-4D97-AF65-F5344CB8AC3E}">
        <p14:creationId xmlns:p14="http://schemas.microsoft.com/office/powerpoint/2010/main" val="151982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7546" y="272956"/>
            <a:ext cx="8946456" cy="409432"/>
          </a:xfrm>
        </p:spPr>
        <p:txBody>
          <a:bodyPr>
            <a:normAutofit/>
          </a:bodyPr>
          <a:lstStyle/>
          <a:p>
            <a:r>
              <a:rPr lang="ru-RU" sz="1800" dirty="0" smtClean="0">
                <a:solidFill>
                  <a:srgbClr val="C00000"/>
                </a:solidFill>
              </a:rPr>
              <a:t>ВВЕДЕНИЕ. АКТУАЛЬНОСТЬ. ПОЧЕМУ СЕГОДНЯ?</a:t>
            </a:r>
            <a:endParaRPr lang="ru-RU" sz="1800" dirty="0">
              <a:solidFill>
                <a:srgbClr val="C00000"/>
              </a:solidFill>
            </a:endParaRPr>
          </a:p>
        </p:txBody>
      </p:sp>
      <p:sp>
        <p:nvSpPr>
          <p:cNvPr id="4" name="Нижний колонтитул 3"/>
          <p:cNvSpPr>
            <a:spLocks noGrp="1"/>
          </p:cNvSpPr>
          <p:nvPr>
            <p:ph type="ftr" sz="quarter" idx="11"/>
          </p:nvPr>
        </p:nvSpPr>
        <p:spPr>
          <a:xfrm>
            <a:off x="677333" y="6041362"/>
            <a:ext cx="7432345" cy="365125"/>
          </a:xfrm>
        </p:spPr>
        <p:txBody>
          <a:bodyPr/>
          <a:lstStyle/>
          <a:p>
            <a:r>
              <a:rPr lang="ru-RU" u="sng" dirty="0">
                <a:hlinkClick r:id="rId2"/>
              </a:rPr>
              <a:t>https://us02web.zoom.us/j/83200673069?pwd=RVE4OVJDMmNYai8zb21DOXlmdUNGdz09</a:t>
            </a:r>
            <a:endParaRPr lang="ru-RU" dirty="0"/>
          </a:p>
          <a:p>
            <a:endParaRPr lang="en-US" dirty="0"/>
          </a:p>
        </p:txBody>
      </p:sp>
      <p:sp>
        <p:nvSpPr>
          <p:cNvPr id="5" name="Номер слайда 4"/>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1026" name="Picture 2" descr="Рис. 1.1. Взаимосвязь процессов управления проекто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333" y="1117332"/>
            <a:ext cx="8406705" cy="3544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911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D57F1E4F-1CFF-5643-939E-217C01CDF565}" type="slidenum">
              <a:rPr lang="en-US" smtClean="0"/>
              <a:pPr/>
              <a:t>6</a:t>
            </a:fld>
            <a:endParaRPr lang="en-US" dirty="0"/>
          </a:p>
        </p:txBody>
      </p:sp>
      <p:graphicFrame>
        <p:nvGraphicFramePr>
          <p:cNvPr id="10" name="Объект 9"/>
          <p:cNvGraphicFramePr>
            <a:graphicFrameLocks noGrp="1"/>
          </p:cNvGraphicFramePr>
          <p:nvPr>
            <p:ph idx="1"/>
            <p:extLst>
              <p:ext uri="{D42A27DB-BD31-4B8C-83A1-F6EECF244321}">
                <p14:modId xmlns:p14="http://schemas.microsoft.com/office/powerpoint/2010/main" val="1284898740"/>
              </p:ext>
            </p:extLst>
          </p:nvPr>
        </p:nvGraphicFramePr>
        <p:xfrm>
          <a:off x="0" y="3471921"/>
          <a:ext cx="10764982" cy="2570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p:cNvSpPr txBox="1"/>
          <p:nvPr/>
        </p:nvSpPr>
        <p:spPr>
          <a:xfrm>
            <a:off x="677334" y="124691"/>
            <a:ext cx="9020849" cy="1754326"/>
          </a:xfrm>
          <a:prstGeom prst="rect">
            <a:avLst/>
          </a:prstGeom>
          <a:noFill/>
        </p:spPr>
        <p:txBody>
          <a:bodyPr wrap="square" rtlCol="0">
            <a:spAutoFit/>
          </a:bodyPr>
          <a:lstStyle/>
          <a:p>
            <a:r>
              <a:rPr lang="ru-RU" dirty="0"/>
              <a:t>УПРАВЛЕНИЕ УЧЕБНЫМ ПРОЦЕССОМ. Один из методических принципов обучения, предполагающий деление учебного материала на дозы, определение последовательности введения материала, его повторения, периодичности контроля, использования учебных пособий.</a:t>
            </a:r>
            <a:r>
              <a:rPr lang="ru-RU" dirty="0" smtClean="0"/>
              <a:t> </a:t>
            </a:r>
          </a:p>
          <a:p>
            <a:r>
              <a:rPr lang="ru-RU" dirty="0"/>
              <a:t/>
            </a:r>
            <a:br>
              <a:rPr lang="ru-RU" dirty="0"/>
            </a:br>
            <a:endParaRPr lang="ru-RU" dirty="0"/>
          </a:p>
        </p:txBody>
      </p:sp>
    </p:spTree>
    <p:extLst>
      <p:ext uri="{BB962C8B-B14F-4D97-AF65-F5344CB8AC3E}">
        <p14:creationId xmlns:p14="http://schemas.microsoft.com/office/powerpoint/2010/main" val="920222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6"/>
          <p:cNvSpPr>
            <a:spLocks noGrp="1"/>
          </p:cNvSpPr>
          <p:nvPr>
            <p:ph type="sldNum" sz="quarter" idx="12"/>
          </p:nvPr>
        </p:nvSpPr>
        <p:spPr/>
        <p:txBody>
          <a:bodyPr/>
          <a:lstStyle/>
          <a:p>
            <a:fld id="{D57F1E4F-1CFF-5643-939E-217C01CDF565}" type="slidenum">
              <a:rPr lang="en-US" sz="1400" smtClean="0">
                <a:solidFill>
                  <a:schemeClr val="tx1"/>
                </a:solidFill>
                <a:latin typeface="Arial" panose="020B0604020202020204" pitchFamily="34" charset="0"/>
                <a:cs typeface="Arial" panose="020B0604020202020204" pitchFamily="34" charset="0"/>
              </a:rPr>
              <a:pPr/>
              <a:t>7</a:t>
            </a:fld>
            <a:endParaRPr lang="en-US" sz="1400" dirty="0">
              <a:solidFill>
                <a:schemeClr val="tx1"/>
              </a:solidFill>
              <a:latin typeface="Arial" panose="020B0604020202020204" pitchFamily="34" charset="0"/>
              <a:cs typeface="Arial" panose="020B0604020202020204" pitchFamily="34" charset="0"/>
            </a:endParaRPr>
          </a:p>
        </p:txBody>
      </p:sp>
      <p:sp>
        <p:nvSpPr>
          <p:cNvPr id="9" name="TextBox 8"/>
          <p:cNvSpPr txBox="1"/>
          <p:nvPr/>
        </p:nvSpPr>
        <p:spPr>
          <a:xfrm>
            <a:off x="232012" y="218364"/>
            <a:ext cx="9196801" cy="4801314"/>
          </a:xfrm>
          <a:prstGeom prst="rect">
            <a:avLst/>
          </a:prstGeom>
          <a:noFill/>
        </p:spPr>
        <p:txBody>
          <a:bodyPr wrap="square" rtlCol="0">
            <a:spAutoFit/>
          </a:bodyPr>
          <a:lstStyle/>
          <a:p>
            <a:r>
              <a:rPr lang="ru-RU" dirty="0">
                <a:hlinkClick r:id="rId2"/>
              </a:rPr>
              <a:t>Менеджмент организации</a:t>
            </a:r>
            <a:r>
              <a:rPr lang="ru-RU" dirty="0"/>
              <a:t> связан с постоянно меняющими условиями </a:t>
            </a:r>
            <a:r>
              <a:rPr lang="ru-RU" dirty="0">
                <a:hlinkClick r:id="rId3"/>
              </a:rPr>
              <a:t>внешней среды</a:t>
            </a:r>
            <a:r>
              <a:rPr lang="ru-RU" dirty="0"/>
              <a:t>. Это заставляет руководителей применять новые организационно-</a:t>
            </a:r>
            <a:r>
              <a:rPr lang="ru-RU" dirty="0">
                <a:hlinkClick r:id="rId4"/>
              </a:rPr>
              <a:t>управленческие технологии</a:t>
            </a:r>
            <a:r>
              <a:rPr lang="ru-RU" dirty="0"/>
              <a:t> в процессе своей деятельности. Руководители вузов начинают использовать инновационные технологии в управлении учебным процессом, научной и </a:t>
            </a:r>
            <a:r>
              <a:rPr lang="ru-RU" dirty="0">
                <a:hlinkClick r:id="rId5"/>
              </a:rPr>
              <a:t>методической работой</a:t>
            </a:r>
            <a:r>
              <a:rPr lang="ru-RU" dirty="0"/>
              <a:t>, в работе с персоналом. Внедряемые технологии связаны как с руководством подразделениями, так и с личной организацией.  </a:t>
            </a:r>
            <a:br>
              <a:rPr lang="ru-RU" dirty="0"/>
            </a:br>
            <a:r>
              <a:rPr lang="ru-RU" dirty="0"/>
              <a:t/>
            </a:r>
            <a:br>
              <a:rPr lang="ru-RU" dirty="0"/>
            </a:br>
            <a:r>
              <a:rPr lang="ru-RU" dirty="0">
                <a:hlinkClick r:id="rId6"/>
              </a:rPr>
              <a:t>Стратегия инновационного</a:t>
            </a:r>
            <a:r>
              <a:rPr lang="ru-RU" dirty="0"/>
              <a:t> образования предполагает </a:t>
            </a:r>
            <a:r>
              <a:rPr lang="ru-RU" dirty="0">
                <a:hlinkClick r:id="rId7"/>
              </a:rPr>
              <a:t>системную организацию управления</a:t>
            </a:r>
            <a:r>
              <a:rPr lang="ru-RU" dirty="0"/>
              <a:t> учебным процессом, при которой личность преподавателя по-прежнему выступает как ведущий элемент, но при этом изменяется его позиция по отношению к студенту. Преподаватель - это не только </a:t>
            </a:r>
            <a:r>
              <a:rPr lang="ru-RU" dirty="0">
                <a:hlinkClick r:id="rId8"/>
              </a:rPr>
              <a:t>носитель информации</a:t>
            </a:r>
            <a:r>
              <a:rPr lang="ru-RU" dirty="0"/>
              <a:t>, ретранслятор, но и помощник в становлении и развитии личности студента. Изменяется позиция авторитарной власти и утверждается демократическое взаимодействие, сотрудничество, внимание к инициативе студента, к становлению и развитию личности. Изменяется и позиция студента, который переориентируется на активное взаимодействие с преподавателем и сокурсниками.  </a:t>
            </a:r>
            <a:endParaRPr lang="ru-RU" dirty="0"/>
          </a:p>
        </p:txBody>
      </p:sp>
    </p:spTree>
    <p:extLst>
      <p:ext uri="{BB962C8B-B14F-4D97-AF65-F5344CB8AC3E}">
        <p14:creationId xmlns:p14="http://schemas.microsoft.com/office/powerpoint/2010/main" val="2722644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p:cNvSpPr>
            <a:spLocks noGrp="1"/>
          </p:cNvSpPr>
          <p:nvPr>
            <p:ph type="ftr" sz="quarter" idx="11"/>
          </p:nvPr>
        </p:nvSpPr>
        <p:spPr>
          <a:xfrm>
            <a:off x="777922" y="6214328"/>
            <a:ext cx="6197024" cy="192159"/>
          </a:xfrm>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z="1400" smtClean="0">
                <a:solidFill>
                  <a:schemeClr val="tx1"/>
                </a:solidFill>
                <a:latin typeface="Arial" panose="020B0604020202020204" pitchFamily="34" charset="0"/>
                <a:cs typeface="Arial" panose="020B0604020202020204" pitchFamily="34" charset="0"/>
              </a:rPr>
              <a:pPr/>
              <a:t>8</a:t>
            </a:fld>
            <a:endParaRPr lang="en-US" sz="1400" dirty="0">
              <a:solidFill>
                <a:schemeClr val="tx1"/>
              </a:solidFill>
              <a:latin typeface="Arial" panose="020B0604020202020204" pitchFamily="34" charset="0"/>
              <a:cs typeface="Arial" panose="020B0604020202020204" pitchFamily="34" charset="0"/>
            </a:endParaRPr>
          </a:p>
        </p:txBody>
      </p:sp>
      <p:sp>
        <p:nvSpPr>
          <p:cNvPr id="9" name="TextBox 8"/>
          <p:cNvSpPr txBox="1"/>
          <p:nvPr/>
        </p:nvSpPr>
        <p:spPr>
          <a:xfrm>
            <a:off x="232013" y="218364"/>
            <a:ext cx="7892655" cy="1477328"/>
          </a:xfrm>
          <a:prstGeom prst="rect">
            <a:avLst/>
          </a:prstGeom>
          <a:noFill/>
        </p:spPr>
        <p:txBody>
          <a:bodyPr wrap="square" rtlCol="0">
            <a:spAutoFit/>
          </a:bodyPr>
          <a:lstStyle/>
          <a:p>
            <a:r>
              <a:rPr lang="ru-RU" dirty="0"/>
              <a:t>В качестве </a:t>
            </a:r>
            <a:r>
              <a:rPr lang="ru-RU" b="1" dirty="0" err="1"/>
              <a:t>стейкхолдеров</a:t>
            </a:r>
            <a:r>
              <a:rPr lang="ru-RU" dirty="0"/>
              <a:t> могут выступать выпускники вуза (в том числе члены союза выпускников), СМИ (освещающие проблемы </a:t>
            </a:r>
            <a:r>
              <a:rPr lang="ru-RU" b="1" dirty="0"/>
              <a:t>образования</a:t>
            </a:r>
            <a:r>
              <a:rPr lang="ru-RU" dirty="0"/>
              <a:t>), различные общественные организации, связанные с образовательным рынком (например, студенческие организации, организации преподавателей, ассоциации вузов и т.</a:t>
            </a:r>
            <a:endParaRPr lang="ru-RU" dirty="0"/>
          </a:p>
        </p:txBody>
      </p:sp>
      <p:sp>
        <p:nvSpPr>
          <p:cNvPr id="11" name="TextBox 10"/>
          <p:cNvSpPr txBox="1"/>
          <p:nvPr/>
        </p:nvSpPr>
        <p:spPr>
          <a:xfrm>
            <a:off x="232013" y="1993691"/>
            <a:ext cx="7555043" cy="1200329"/>
          </a:xfrm>
          <a:prstGeom prst="rect">
            <a:avLst/>
          </a:prstGeom>
          <a:noFill/>
        </p:spPr>
        <p:txBody>
          <a:bodyPr wrap="square" rtlCol="0">
            <a:spAutoFit/>
          </a:bodyPr>
          <a:lstStyle/>
          <a:p>
            <a:r>
              <a:rPr lang="ru-RU" dirty="0"/>
              <a:t>В целом </a:t>
            </a:r>
            <a:r>
              <a:rPr lang="ru-RU" b="1" dirty="0" err="1"/>
              <a:t>стейкхолдеры</a:t>
            </a:r>
            <a:r>
              <a:rPr lang="ru-RU" dirty="0"/>
              <a:t> — это все заинтересованные, или причастные, лица, которые хоть как-то относятся к бизнесу: от поставщиков до сотрудников. Также это те, кто к проекту прямо не относится, но может на него повлиять</a:t>
            </a:r>
            <a:r>
              <a:rPr lang="ru-RU" dirty="0" smtClean="0"/>
              <a:t>, государство.</a:t>
            </a:r>
            <a:endParaRPr lang="ru-RU" dirty="0">
              <a:solidFill>
                <a:srgbClr val="C00000"/>
              </a:solidFill>
            </a:endParaRPr>
          </a:p>
        </p:txBody>
      </p:sp>
      <p:pic>
        <p:nvPicPr>
          <p:cNvPr id="4098" name="Picture 2" descr="Стейкхолдер-менеджмент: управление заинтересованными группами - Учебный  центр - Корпоративное обучение - Семинары и бизнес тренинги продаж,  управление персоналом, тренинг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8955" y="3043332"/>
            <a:ext cx="3507699" cy="3267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209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z="1400" smtClean="0">
                <a:solidFill>
                  <a:schemeClr val="tx1"/>
                </a:solidFill>
                <a:latin typeface="Arial" panose="020B0604020202020204" pitchFamily="34" charset="0"/>
                <a:cs typeface="Arial" panose="020B0604020202020204" pitchFamily="34" charset="0"/>
              </a:rPr>
              <a:pPr/>
              <a:t>9</a:t>
            </a:fld>
            <a:endParaRPr lang="en-US" sz="1400" dirty="0">
              <a:solidFill>
                <a:schemeClr val="tx1"/>
              </a:solidFill>
              <a:latin typeface="Arial" panose="020B0604020202020204" pitchFamily="34" charset="0"/>
              <a:cs typeface="Arial" panose="020B0604020202020204" pitchFamily="34" charset="0"/>
            </a:endParaRPr>
          </a:p>
        </p:txBody>
      </p:sp>
      <p:pic>
        <p:nvPicPr>
          <p:cNvPr id="5122" name="Picture 2" descr="https://upravlenie-riskami.ru/wp-content/uploads/2019/11/karta-riskov-teplovaya-sca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902" y="0"/>
            <a:ext cx="9274002" cy="5460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947216"/>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401</TotalTime>
  <Words>356</Words>
  <Application>Microsoft Office PowerPoint</Application>
  <PresentationFormat>Широкоэкранный</PresentationFormat>
  <Paragraphs>45</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Trebuchet MS</vt:lpstr>
      <vt:lpstr>Wingdings 3</vt:lpstr>
      <vt:lpstr>Аспект</vt:lpstr>
      <vt:lpstr>«Методики и управление учебным процессом»  Модуль.1. Предпосылки создания и общие положения в управление учебным процессом</vt:lpstr>
      <vt:lpstr>План семинара  №1 </vt:lpstr>
      <vt:lpstr>1. Методика  и управление учебным процессом</vt:lpstr>
      <vt:lpstr>Презентация PowerPoint</vt:lpstr>
      <vt:lpstr>ВВЕДЕНИЕ. АКТУАЛЬНОСТЬ. ПОЧЕМУ СЕГОДНЯ?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Методика преподавания биологии – педагогическая наука.   Теория и методика обучения биологии как наука и учебный предмет</dc:title>
  <dc:creator>anelt</dc:creator>
  <cp:lastModifiedBy>anelt</cp:lastModifiedBy>
  <cp:revision>41</cp:revision>
  <dcterms:created xsi:type="dcterms:W3CDTF">2020-09-13T07:04:37Z</dcterms:created>
  <dcterms:modified xsi:type="dcterms:W3CDTF">2021-09-16T09:51:50Z</dcterms:modified>
</cp:coreProperties>
</file>